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66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Aharoni" panose="02010803020104030203" pitchFamily="2" charset="-79"/>
      <p:bold r:id="rId16"/>
    </p:embeddedFont>
    <p:embeddedFont>
      <p:font typeface="Nunito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7272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0d09435e5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0d09435e5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08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subTitle" idx="1"/>
          </p:nvPr>
        </p:nvSpPr>
        <p:spPr>
          <a:xfrm>
            <a:off x="3545900" y="4281333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700"/>
              <a:t>of 3c</a:t>
            </a:r>
            <a:endParaRPr sz="2700"/>
          </a:p>
        </p:txBody>
      </p:sp>
      <p:sp>
        <p:nvSpPr>
          <p:cNvPr id="130" name="Google Shape;130;p13"/>
          <p:cNvSpPr txBox="1"/>
          <p:nvPr/>
        </p:nvSpPr>
        <p:spPr>
          <a:xfrm>
            <a:off x="3466050" y="3063400"/>
            <a:ext cx="23838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SOIL</a:t>
            </a:r>
            <a:endParaRPr sz="3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i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3C</a:t>
            </a:r>
            <a:r>
              <a:rPr lang="it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r>
              <a:rPr lang="i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565FAE9B-1739-EA4B-80FA-1975FFC4D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EE270E3-ED48-2D47-BEE1-0CC9DFDA0E80}"/>
              </a:ext>
            </a:extLst>
          </p:cNvPr>
          <p:cNvSpPr txBox="1"/>
          <p:nvPr/>
        </p:nvSpPr>
        <p:spPr>
          <a:xfrm>
            <a:off x="2480664" y="249083"/>
            <a:ext cx="3182457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latin typeface="Aharoni" panose="02000000000000000000" pitchFamily="2" charset="0"/>
                <a:ea typeface="Aharoni" panose="02000000000000000000" pitchFamily="2" charset="0"/>
              </a:defRPr>
            </a:lvl1pPr>
          </a:lstStyle>
          <a:p>
            <a:pPr algn="l"/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Pandemic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instead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analyzing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sites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studied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", the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green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areas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it-IT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it-IT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Fabio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Scarciglia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geology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Calabria,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gave us a lot of information alive and we were personally involved in the event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E1C609A8-4B6C-344F-A51C-F6A2AFCA2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121" y="200661"/>
            <a:ext cx="3569841" cy="4541631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xmlns="" id="{D131EDD3-7646-6F47-B3F6-E62BE1AFF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661"/>
            <a:ext cx="2480664" cy="41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0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21E90369-5A11-414C-833E-EB07B427C956}"/>
              </a:ext>
            </a:extLst>
          </p:cNvPr>
          <p:cNvSpPr txBox="1"/>
          <p:nvPr/>
        </p:nvSpPr>
        <p:spPr>
          <a:xfrm>
            <a:off x="5310588" y="73023"/>
            <a:ext cx="3785283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latin typeface="Aharoni" panose="02000000000000000000" pitchFamily="2" charset="0"/>
                <a:ea typeface="Aharoni" panose="02000000000000000000" pitchFamily="2" charset="0"/>
              </a:defRPr>
            </a:lvl1pPr>
          </a:lstStyle>
          <a:p>
            <a:pPr algn="l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excavation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showed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made,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originates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for living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beings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xmlns="" id="{BAC4857D-2B0F-1347-953F-5576F093C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57" b="8768"/>
          <a:stretch/>
        </p:blipFill>
        <p:spPr>
          <a:xfrm>
            <a:off x="74593" y="107398"/>
            <a:ext cx="2922698" cy="3838960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B2A88E0A-E578-9942-AEDF-870C5CC40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79" b="27968"/>
          <a:stretch/>
        </p:blipFill>
        <p:spPr>
          <a:xfrm>
            <a:off x="2425501" y="973673"/>
            <a:ext cx="2885087" cy="39352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7"/>
          <a:stretch/>
        </p:blipFill>
        <p:spPr>
          <a:xfrm rot="5400000">
            <a:off x="5133385" y="1904847"/>
            <a:ext cx="3419688" cy="282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B0B499C-1F18-2548-B98B-CBC6BE52C652}"/>
              </a:ext>
            </a:extLst>
          </p:cNvPr>
          <p:cNvSpPr txBox="1"/>
          <p:nvPr/>
        </p:nvSpPr>
        <p:spPr>
          <a:xfrm>
            <a:off x="6365238" y="229860"/>
            <a:ext cx="263508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latin typeface="Aharoni" panose="02000000000000000000" pitchFamily="2" charset="0"/>
                <a:ea typeface="Aharoni" panose="02000000000000000000" pitchFamily="2" charset="0"/>
              </a:defRPr>
            </a:lvl1pPr>
          </a:lstStyle>
          <a:p>
            <a:pPr algn="l"/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he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excavation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near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the first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showed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differences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soils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xmlns="" id="{45C886CC-EE20-A442-946E-837F5FAB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6214" cy="5143500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142802BC-F4AF-E54F-AEE1-A992025CF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432" y="174152"/>
            <a:ext cx="3512701" cy="4064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62" y="2447567"/>
            <a:ext cx="3640064" cy="26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69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xmlns="" id="{93899048-34A8-D74A-B9FC-2C720D31C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72120" cy="5162826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059E7E5B-B50E-C142-9995-37B4C14D3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207" y="1110904"/>
            <a:ext cx="5376793" cy="403259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8870457C-9FAA-6747-85BE-D208D529DB12}"/>
              </a:ext>
            </a:extLst>
          </p:cNvPr>
          <p:cNvSpPr txBox="1"/>
          <p:nvPr/>
        </p:nvSpPr>
        <p:spPr>
          <a:xfrm>
            <a:off x="4174629" y="170732"/>
            <a:ext cx="43643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latin typeface="Aharoni" panose="02000000000000000000" pitchFamily="2" charset="0"/>
                <a:ea typeface="Aharoni" panose="02000000000000000000" pitchFamily="2" charset="0"/>
              </a:defRPr>
            </a:lvl1pPr>
          </a:lstStyle>
          <a:p>
            <a:pPr algn="l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life and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wealth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few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inches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364657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>
            <a:extLst>
              <a:ext uri="{FF2B5EF4-FFF2-40B4-BE49-F238E27FC236}">
                <a16:creationId xmlns:a16="http://schemas.microsoft.com/office/drawing/2014/main" xmlns="" id="{430026F0-FA52-4149-8A44-8F113D270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3" y="764143"/>
            <a:ext cx="5727030" cy="429527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0799" y="1295377"/>
            <a:ext cx="4286930" cy="322446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870457C-9FAA-6747-85BE-D208D529DB12}"/>
              </a:ext>
            </a:extLst>
          </p:cNvPr>
          <p:cNvSpPr txBox="1"/>
          <p:nvPr/>
        </p:nvSpPr>
        <p:spPr>
          <a:xfrm>
            <a:off x="1464415" y="0"/>
            <a:ext cx="686143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latin typeface="Aharoni" panose="02000000000000000000" pitchFamily="2" charset="0"/>
                <a:ea typeface="Aharoni" panose="02000000000000000000" pitchFamily="2" charset="0"/>
              </a:defRPr>
            </a:lvl1pPr>
          </a:lstStyle>
          <a:p>
            <a:pPr algn="l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Yet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another soil sample close to the first two, useful for observing different grain sizes and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textures.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4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>
            <a:extLst>
              <a:ext uri="{FF2B5EF4-FFF2-40B4-BE49-F238E27FC236}">
                <a16:creationId xmlns:a16="http://schemas.microsoft.com/office/drawing/2014/main" xmlns="" id="{D3B2FD18-442F-0645-86E3-F2322806C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39" y="-24848"/>
            <a:ext cx="3876261" cy="5168348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xmlns="" id="{81F0CA0A-F04F-864C-9980-5C604CC19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62" y="1014299"/>
            <a:ext cx="5275100" cy="395632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8870457C-9FAA-6747-85BE-D208D529DB12}"/>
              </a:ext>
            </a:extLst>
          </p:cNvPr>
          <p:cNvSpPr txBox="1"/>
          <p:nvPr/>
        </p:nvSpPr>
        <p:spPr>
          <a:xfrm>
            <a:off x="448010" y="230321"/>
            <a:ext cx="436435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>
                <a:latin typeface="Aharoni" panose="02000000000000000000" pitchFamily="2" charset="0"/>
                <a:ea typeface="Aharoni" panose="02000000000000000000" pitchFamily="2" charset="0"/>
              </a:defRPr>
            </a:lvl1pPr>
          </a:lstStyle>
          <a:p>
            <a:pPr algn="l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Different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soil types observed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1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7">
            <a:extLst>
              <a:ext uri="{FF2B5EF4-FFF2-40B4-BE49-F238E27FC236}">
                <a16:creationId xmlns:a16="http://schemas.microsoft.com/office/drawing/2014/main" xmlns="" id="{0FFBECDA-D671-D54C-A740-17D8EDEB3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084" y="1159564"/>
            <a:ext cx="5311916" cy="3983936"/>
          </a:xfrm>
          <a:prstGeom prst="rect">
            <a:avLst/>
          </a:prstGeom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xmlns="" id="{2D6B3683-991B-784D-B31D-3DDCA14FA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11" y="0"/>
            <a:ext cx="3859695" cy="514626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984171" y="48808"/>
            <a:ext cx="43141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Humic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clay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limestone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few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metres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beds</a:t>
            </a:r>
            <a:r>
              <a:rPr lang="it-IT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2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BCF307F3-B9D3-A845-9557-653C1B130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" y="7276"/>
            <a:ext cx="9140196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3A0E78F-69F4-0449-A091-8B1D9760D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19" y="89377"/>
            <a:ext cx="7505700" cy="1533642"/>
          </a:xfrm>
        </p:spPr>
        <p:txBody>
          <a:bodyPr>
            <a:noAutofit/>
          </a:bodyPr>
          <a:lstStyle/>
          <a:p>
            <a:pPr algn="ctr"/>
            <a:r>
              <a:rPr lang="en-GB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soil alive,</a:t>
            </a:r>
            <a:br>
              <a:rPr lang="en-GB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protect </a:t>
            </a:r>
            <a:r>
              <a:rPr lang="en-GB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biodiversity</a:t>
            </a:r>
            <a:endParaRPr lang="it-IT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6539984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168</Words>
  <Application>Microsoft Office PowerPoint</Application>
  <PresentationFormat>Presentazione su schermo (16:9)</PresentationFormat>
  <Paragraphs>14</Paragraphs>
  <Slides>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Calibri</vt:lpstr>
      <vt:lpstr>Aharoni</vt:lpstr>
      <vt:lpstr>Times New Roman</vt:lpstr>
      <vt:lpstr>Arial</vt:lpstr>
      <vt:lpstr>Nunito</vt:lpstr>
      <vt:lpstr>Shift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Keep soil alive, let’s protect biodiversity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Euclide</dc:creator>
  <cp:lastModifiedBy>Alunno3</cp:lastModifiedBy>
  <cp:revision>20</cp:revision>
  <dcterms:modified xsi:type="dcterms:W3CDTF">2021-05-24T07:43:27Z</dcterms:modified>
</cp:coreProperties>
</file>