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5" r:id="rId2"/>
    <p:sldId id="256" r:id="rId3"/>
    <p:sldId id="278" r:id="rId4"/>
    <p:sldId id="300" r:id="rId5"/>
    <p:sldId id="277" r:id="rId6"/>
    <p:sldId id="257" r:id="rId7"/>
    <p:sldId id="258" r:id="rId8"/>
    <p:sldId id="296" r:id="rId9"/>
    <p:sldId id="259" r:id="rId10"/>
    <p:sldId id="26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01" r:id="rId19"/>
    <p:sldId id="271" r:id="rId20"/>
    <p:sldId id="302" r:id="rId21"/>
    <p:sldId id="272" r:id="rId22"/>
    <p:sldId id="273" r:id="rId23"/>
    <p:sldId id="261" r:id="rId24"/>
    <p:sldId id="262" r:id="rId25"/>
    <p:sldId id="263" r:id="rId26"/>
    <p:sldId id="279" r:id="rId27"/>
    <p:sldId id="280" r:id="rId28"/>
    <p:sldId id="281" r:id="rId29"/>
    <p:sldId id="282" r:id="rId30"/>
    <p:sldId id="283" r:id="rId31"/>
    <p:sldId id="284" r:id="rId32"/>
    <p:sldId id="288" r:id="rId33"/>
    <p:sldId id="289" r:id="rId34"/>
    <p:sldId id="304" r:id="rId35"/>
    <p:sldId id="287" r:id="rId36"/>
    <p:sldId id="290" r:id="rId37"/>
    <p:sldId id="291" r:id="rId38"/>
    <p:sldId id="303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B4D8D-0620-4A93-BB6F-A89848E169F6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BEFC4-2DCC-41AD-AD3D-F771832CA584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28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BEFC4-2DCC-41AD-AD3D-F771832CA584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72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BEFC4-2DCC-41AD-AD3D-F771832CA584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72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469FB-4A72-4DA8-9CB4-D71592AC2DD4}" type="datetimeFigureOut">
              <a:rPr lang="pl-PL" smtClean="0"/>
              <a:pPr/>
              <a:t>12.04.2021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DDD73-AB12-4F36-85AC-B8511D07E0AB}" type="slidenum">
              <a:rPr lang="pl-PL" smtClean="0"/>
              <a:pPr/>
              <a:t>‹nr.›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i="1" dirty="0" err="1"/>
              <a:t>Let’s</a:t>
            </a:r>
            <a:r>
              <a:rPr lang="pl-PL" b="1" i="1" dirty="0"/>
              <a:t> Talk </a:t>
            </a:r>
            <a:r>
              <a:rPr lang="pl-PL" b="1" i="1" dirty="0" err="1"/>
              <a:t>About</a:t>
            </a:r>
            <a:r>
              <a:rPr lang="pl-PL" b="1" i="1" dirty="0"/>
              <a:t> </a:t>
            </a:r>
            <a:r>
              <a:rPr lang="pl-PL" b="1" i="1" dirty="0" err="1"/>
              <a:t>Soil</a:t>
            </a:r>
            <a:br>
              <a:rPr lang="pl-PL" b="1" i="1" dirty="0"/>
            </a:br>
            <a:br>
              <a:rPr lang="pl-PL" b="1" i="1" dirty="0"/>
            </a:br>
            <a:r>
              <a:rPr lang="pl-PL" b="1" i="1" dirty="0"/>
              <a:t>Poland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3573016"/>
            <a:ext cx="7653536" cy="18002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-531440"/>
            <a:ext cx="8517632" cy="2996952"/>
          </a:xfrm>
        </p:spPr>
        <p:txBody>
          <a:bodyPr/>
          <a:lstStyle/>
          <a:p>
            <a:endParaRPr lang="pl-PL" dirty="0"/>
          </a:p>
          <a:p>
            <a:pPr marL="0" indent="0">
              <a:buNone/>
            </a:pPr>
            <a:r>
              <a:rPr lang="pl-PL" sz="3000" dirty="0"/>
              <a:t>Gorlice was an </a:t>
            </a:r>
            <a:r>
              <a:rPr lang="pl-PL" sz="3000" dirty="0" err="1"/>
              <a:t>important</a:t>
            </a:r>
            <a:r>
              <a:rPr lang="pl-PL" sz="3000" dirty="0"/>
              <a:t> </a:t>
            </a:r>
            <a:r>
              <a:rPr lang="pl-PL" sz="3000" dirty="0" err="1"/>
              <a:t>strategic</a:t>
            </a:r>
            <a:r>
              <a:rPr lang="pl-PL" sz="3000" dirty="0"/>
              <a:t> point in the First World War. Here, in 1914 the </a:t>
            </a:r>
            <a:r>
              <a:rPr lang="pl-PL" sz="3000" dirty="0" err="1"/>
              <a:t>famous</a:t>
            </a:r>
            <a:r>
              <a:rPr lang="pl-PL" sz="3000" dirty="0"/>
              <a:t> Battle of Gorlice took place.</a:t>
            </a:r>
          </a:p>
        </p:txBody>
      </p:sp>
      <p:pic>
        <p:nvPicPr>
          <p:cNvPr id="36866" name="Picture 2" descr="Znalezione obrazy dla zapytania bitwa pod gorlica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2974793" cy="2232248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395536" y="4005064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http://www.sekowa.info/index.php?go=12&amp;id2=688</a:t>
            </a:r>
          </a:p>
        </p:txBody>
      </p:sp>
      <p:pic>
        <p:nvPicPr>
          <p:cNvPr id="36868" name="Picture 4" descr="http://www.sekowa.info/includes/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960440" cy="2631493"/>
          </a:xfrm>
          <a:prstGeom prst="rect">
            <a:avLst/>
          </a:prstGeom>
          <a:noFill/>
        </p:spPr>
      </p:pic>
      <p:pic>
        <p:nvPicPr>
          <p:cNvPr id="36870" name="Picture 6" descr="http://www.sekowa.info/includes/a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293096"/>
            <a:ext cx="2846090" cy="1947991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1907704" y="6165304"/>
            <a:ext cx="23903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dirty="0"/>
              <a:t>http://www.sekowa.info/index.php?go=12&amp;id2=688</a:t>
            </a:r>
          </a:p>
        </p:txBody>
      </p:sp>
      <p:sp>
        <p:nvSpPr>
          <p:cNvPr id="9" name="Prostokąt 8"/>
          <p:cNvSpPr/>
          <p:nvPr/>
        </p:nvSpPr>
        <p:spPr>
          <a:xfrm>
            <a:off x="6516216" y="4725144"/>
            <a:ext cx="23903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dirty="0"/>
              <a:t>http://www.sekowa.info/index.php?go=12&amp;id2=688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dirty="0"/>
              <a:t>Now, there are numerous war cemeteries and monuments in the </a:t>
            </a:r>
            <a:r>
              <a:rPr lang="pl-PL" sz="3000" dirty="0" err="1"/>
              <a:t>nearby</a:t>
            </a:r>
            <a:r>
              <a:rPr lang="pl-PL" sz="3000" dirty="0"/>
              <a:t> villages and                      on the mountain hills.</a:t>
            </a:r>
          </a:p>
        </p:txBody>
      </p:sp>
      <p:pic>
        <p:nvPicPr>
          <p:cNvPr id="35843" name="Picture 3" descr="E:\2wszystko\Izby Wysowa\_DSC2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1946566" cy="2924944"/>
          </a:xfrm>
          <a:prstGeom prst="rect">
            <a:avLst/>
          </a:prstGeom>
          <a:noFill/>
        </p:spPr>
      </p:pic>
      <p:pic>
        <p:nvPicPr>
          <p:cNvPr id="35845" name="Picture 5" descr="E:\2wszystko\Izby Wysowa\_DSC2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982389" y="4450661"/>
            <a:ext cx="2664296" cy="1773103"/>
          </a:xfrm>
          <a:prstGeom prst="rect">
            <a:avLst/>
          </a:prstGeom>
          <a:noFill/>
        </p:spPr>
      </p:pic>
      <p:pic>
        <p:nvPicPr>
          <p:cNvPr id="35846" name="Picture 6" descr="E:\2wszystko\Izby Wysowa\_DSC2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77072"/>
            <a:ext cx="1706455" cy="2564150"/>
          </a:xfrm>
          <a:prstGeom prst="rect">
            <a:avLst/>
          </a:prstGeom>
          <a:noFill/>
        </p:spPr>
      </p:pic>
      <p:pic>
        <p:nvPicPr>
          <p:cNvPr id="35847" name="Picture 7" descr="E:\2wszystko\Izby Wysowa\z canona\IMG_12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844824"/>
            <a:ext cx="2736304" cy="1824203"/>
          </a:xfrm>
          <a:prstGeom prst="rect">
            <a:avLst/>
          </a:prstGeom>
          <a:noFill/>
        </p:spPr>
      </p:pic>
      <p:pic>
        <p:nvPicPr>
          <p:cNvPr id="33794" name="Picture 2" descr="Znalezione obrazy dla zapytania drewniana architektura powiat gorlic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916832"/>
            <a:ext cx="2286000" cy="1771651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724128" y="3645024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https://pl.wikipedia.org/wiki/Owczary_(powiat_gorlicki)</a:t>
            </a:r>
          </a:p>
        </p:txBody>
      </p:sp>
      <p:pic>
        <p:nvPicPr>
          <p:cNvPr id="33796" name="Picture 4" descr="Znalezione obrazy dla zapytania kosció&amp;lstrok; szalow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149080"/>
            <a:ext cx="2172840" cy="2448272"/>
          </a:xfrm>
          <a:prstGeom prst="rect">
            <a:avLst/>
          </a:prstGeom>
          <a:noFill/>
        </p:spPr>
      </p:pic>
      <p:sp>
        <p:nvSpPr>
          <p:cNvPr id="12" name="Prostokąt 11"/>
          <p:cNvSpPr/>
          <p:nvPr/>
        </p:nvSpPr>
        <p:spPr>
          <a:xfrm>
            <a:off x="6443192" y="6550223"/>
            <a:ext cx="2700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00" dirty="0"/>
              <a:t>https://pl.wikipedia.org/wiki/Ko%C5%9Bci%C3%B3%C5%82_%C5%9Bw._Micha%C5%82a_Archanio%C5%82a_w_Szalowej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4817" name="Picture 1" descr="E:\2wszystko\Izby Wysowa\_DSC2108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612576" y="0"/>
            <a:ext cx="10304952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b="1" i="1" dirty="0"/>
            </a:br>
            <a:r>
              <a:rPr lang="pl-PL" b="1" i="1" dirty="0"/>
              <a:t>Beskid Niski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15790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In </a:t>
            </a:r>
            <a:r>
              <a:rPr lang="pl-PL" sz="3000" dirty="0"/>
              <a:t>the </a:t>
            </a:r>
            <a:r>
              <a:rPr lang="pl-PL" sz="3000" dirty="0" err="1"/>
              <a:t>area</a:t>
            </a:r>
            <a:r>
              <a:rPr lang="pl-PL" sz="3000" dirty="0"/>
              <a:t> of </a:t>
            </a:r>
            <a:r>
              <a:rPr lang="en-US" sz="3000" dirty="0" err="1"/>
              <a:t>Gorlice</a:t>
            </a:r>
            <a:r>
              <a:rPr lang="en-US" sz="3000" dirty="0"/>
              <a:t> there are many leisure </a:t>
            </a:r>
            <a:r>
              <a:rPr lang="pl-PL" sz="3000" dirty="0" err="1"/>
              <a:t>facilities</a:t>
            </a:r>
            <a:r>
              <a:rPr lang="en-US" sz="3000" dirty="0"/>
              <a:t> such as football stadiums,</a:t>
            </a:r>
            <a:r>
              <a:rPr lang="pl-PL" sz="3000" dirty="0"/>
              <a:t> </a:t>
            </a:r>
            <a:r>
              <a:rPr lang="en-US" sz="3000" dirty="0"/>
              <a:t>ski </a:t>
            </a:r>
            <a:r>
              <a:rPr lang="pl-PL" sz="3000" dirty="0"/>
              <a:t>s</a:t>
            </a:r>
            <a:r>
              <a:rPr lang="en-US" sz="3000" dirty="0"/>
              <a:t>lopes,</a:t>
            </a:r>
            <a:r>
              <a:rPr lang="pl-PL" sz="3000" dirty="0"/>
              <a:t> </a:t>
            </a:r>
            <a:r>
              <a:rPr lang="en-US" sz="3000" dirty="0"/>
              <a:t>swimming</a:t>
            </a:r>
            <a:r>
              <a:rPr lang="pl-PL" sz="3000" dirty="0"/>
              <a:t> </a:t>
            </a:r>
            <a:r>
              <a:rPr lang="en-US" sz="3000" dirty="0"/>
              <a:t>pools.</a:t>
            </a:r>
            <a:r>
              <a:rPr lang="pl-PL" sz="3000" dirty="0"/>
              <a:t> </a:t>
            </a:r>
            <a:r>
              <a:rPr lang="en-US" sz="3000" dirty="0"/>
              <a:t>There are also many tourist </a:t>
            </a:r>
            <a:r>
              <a:rPr lang="pl-PL" sz="3000" dirty="0" err="1"/>
              <a:t>trails</a:t>
            </a:r>
            <a:r>
              <a:rPr lang="en-US" sz="3000" dirty="0"/>
              <a:t> in the surrounding forests.</a:t>
            </a:r>
          </a:p>
          <a:p>
            <a:endParaRPr lang="pl-PL" dirty="0"/>
          </a:p>
        </p:txBody>
      </p:sp>
      <p:pic>
        <p:nvPicPr>
          <p:cNvPr id="33793" name="Picture 1" descr="E:\Nowy folder (2)\gorlice\DSC_1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420888"/>
            <a:ext cx="3384376" cy="2256251"/>
          </a:xfrm>
          <a:prstGeom prst="rect">
            <a:avLst/>
          </a:prstGeom>
          <a:noFill/>
        </p:spPr>
      </p:pic>
      <p:pic>
        <p:nvPicPr>
          <p:cNvPr id="7" name="Picture 2" descr="C:\Users\Łukasz\Downloads\IMG-5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708920"/>
            <a:ext cx="2607754" cy="3477005"/>
          </a:xfrm>
          <a:prstGeom prst="rect">
            <a:avLst/>
          </a:prstGeom>
          <a:noFill/>
        </p:spPr>
      </p:pic>
      <p:pic>
        <p:nvPicPr>
          <p:cNvPr id="33797" name="Picture 5" descr="E:\2wszystko\Izby Wysowa\z canona\IMG_0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25144"/>
            <a:ext cx="2808312" cy="1872208"/>
          </a:xfrm>
          <a:prstGeom prst="rect">
            <a:avLst/>
          </a:prstGeom>
          <a:noFill/>
        </p:spPr>
      </p:pic>
      <p:pic>
        <p:nvPicPr>
          <p:cNvPr id="33798" name="Picture 6" descr="E:\2wszystko\Izby Wysowa\_DSC21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204864"/>
            <a:ext cx="1584176" cy="2380517"/>
          </a:xfrm>
          <a:prstGeom prst="rect">
            <a:avLst/>
          </a:prstGeom>
          <a:noFill/>
        </p:spPr>
      </p:pic>
      <p:pic>
        <p:nvPicPr>
          <p:cNvPr id="11" name="Picture 4" descr="C:\Users\Łukasz\Downloads\IMG-68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869160"/>
            <a:ext cx="2952328" cy="16620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/>
              <a:t>In winter you can go </a:t>
            </a:r>
            <a:r>
              <a:rPr lang="pl-PL" sz="3000" dirty="0" err="1"/>
              <a:t>skiing</a:t>
            </a:r>
            <a:r>
              <a:rPr lang="pl-PL" sz="3000" dirty="0"/>
              <a:t>, snowboarding </a:t>
            </a:r>
            <a:r>
              <a:rPr lang="pl-PL" sz="3000" dirty="0" err="1"/>
              <a:t>or</a:t>
            </a:r>
            <a:r>
              <a:rPr lang="pl-PL" sz="3000" dirty="0"/>
              <a:t> cross-country skiing here.</a:t>
            </a:r>
          </a:p>
        </p:txBody>
      </p:sp>
      <p:pic>
        <p:nvPicPr>
          <p:cNvPr id="32769" name="Picture 1" descr="E:\2wszystko\pulpit\deska\IMG_20170115_210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04864"/>
            <a:ext cx="2599184" cy="3248980"/>
          </a:xfrm>
          <a:prstGeom prst="rect">
            <a:avLst/>
          </a:prstGeom>
          <a:noFill/>
        </p:spPr>
      </p:pic>
      <p:pic>
        <p:nvPicPr>
          <p:cNvPr id="32770" name="Picture 2" descr="E:\2wszystko\zdjęcia\zdjęcia\IMG_96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197086"/>
            <a:ext cx="3456384" cy="2304256"/>
          </a:xfrm>
          <a:prstGeom prst="rect">
            <a:avLst/>
          </a:prstGeom>
          <a:noFill/>
        </p:spPr>
      </p:pic>
      <p:pic>
        <p:nvPicPr>
          <p:cNvPr id="32771" name="Picture 3" descr="C:\Users\Łukasz\Downloads\IMG-0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64867"/>
            <a:ext cx="3649350" cy="2024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 err="1"/>
              <a:t>If</a:t>
            </a:r>
            <a:r>
              <a:rPr lang="pl-PL" sz="3000" dirty="0"/>
              <a:t> </a:t>
            </a:r>
            <a:r>
              <a:rPr lang="pl-PL" sz="3000" dirty="0" err="1"/>
              <a:t>you</a:t>
            </a:r>
            <a:r>
              <a:rPr lang="pl-PL" sz="3000" dirty="0"/>
              <a:t> want to </a:t>
            </a:r>
            <a:r>
              <a:rPr lang="pl-PL" sz="3000" dirty="0" err="1"/>
              <a:t>stay</a:t>
            </a:r>
            <a:r>
              <a:rPr lang="pl-PL" sz="3000" dirty="0"/>
              <a:t> </a:t>
            </a:r>
            <a:r>
              <a:rPr lang="pl-PL" sz="3000" dirty="0" err="1"/>
              <a:t>longer</a:t>
            </a:r>
            <a:r>
              <a:rPr lang="pl-PL" sz="3000" dirty="0"/>
              <a:t> in </a:t>
            </a:r>
            <a:r>
              <a:rPr lang="pl-PL" sz="3000" dirty="0" err="1"/>
              <a:t>this</a:t>
            </a:r>
            <a:r>
              <a:rPr lang="pl-PL" sz="3000" dirty="0"/>
              <a:t> </a:t>
            </a:r>
            <a:r>
              <a:rPr lang="pl-PL" sz="3000" dirty="0" err="1"/>
              <a:t>area</a:t>
            </a:r>
            <a:r>
              <a:rPr lang="pl-PL" sz="3000" dirty="0"/>
              <a:t>, </a:t>
            </a:r>
            <a:r>
              <a:rPr lang="pl-PL" sz="3000" dirty="0" err="1"/>
              <a:t>you</a:t>
            </a:r>
            <a:r>
              <a:rPr lang="pl-PL" sz="3000" dirty="0"/>
              <a:t> </a:t>
            </a:r>
            <a:r>
              <a:rPr lang="pl-PL" sz="3000" dirty="0" err="1"/>
              <a:t>can</a:t>
            </a:r>
            <a:r>
              <a:rPr lang="pl-PL" sz="3000" dirty="0"/>
              <a:t> </a:t>
            </a:r>
            <a:r>
              <a:rPr lang="pl-PL" sz="3000" dirty="0" err="1"/>
              <a:t>book</a:t>
            </a:r>
            <a:r>
              <a:rPr lang="pl-PL" sz="3000" dirty="0"/>
              <a:t> a </a:t>
            </a:r>
            <a:r>
              <a:rPr lang="pl-PL" sz="3000" dirty="0" err="1"/>
              <a:t>room</a:t>
            </a:r>
            <a:r>
              <a:rPr lang="pl-PL" sz="3000" dirty="0"/>
              <a:t> in </a:t>
            </a:r>
            <a:r>
              <a:rPr lang="pl-PL" sz="3000" dirty="0" err="1"/>
              <a:t>numerous</a:t>
            </a:r>
            <a:r>
              <a:rPr lang="pl-PL" sz="3000" dirty="0"/>
              <a:t> </a:t>
            </a:r>
            <a:r>
              <a:rPr lang="pl-PL" sz="3000" dirty="0" err="1"/>
              <a:t>bed</a:t>
            </a:r>
            <a:r>
              <a:rPr lang="pl-PL" sz="3000" dirty="0"/>
              <a:t>-and-</a:t>
            </a:r>
            <a:r>
              <a:rPr lang="pl-PL" sz="3000" dirty="0" err="1"/>
              <a:t>breakfasts</a:t>
            </a:r>
            <a:r>
              <a:rPr lang="pl-PL" sz="3000" dirty="0"/>
              <a:t>.</a:t>
            </a:r>
          </a:p>
        </p:txBody>
      </p:sp>
      <p:pic>
        <p:nvPicPr>
          <p:cNvPr id="31746" name="Picture 2" descr="Znalezione obrazy dla zapytania agroturystyka gorl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654406" cy="252028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467544" y="422108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https://meteor-turystyka.pl/skraweknieba-losie,losie.htm</a:t>
            </a:r>
          </a:p>
        </p:txBody>
      </p:sp>
      <p:pic>
        <p:nvPicPr>
          <p:cNvPr id="31748" name="Picture 4" descr="Willa Pere&amp;lstrok;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187208" cy="1979049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4932040" y="386104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https://meteor-turystyka.pl/willaperelka,szymbark.html</a:t>
            </a:r>
          </a:p>
        </p:txBody>
      </p:sp>
      <p:pic>
        <p:nvPicPr>
          <p:cNvPr id="31750" name="Picture 6" descr="Znalezione obrazy dla zapytania owczarzówka agroturysty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509120"/>
            <a:ext cx="3173338" cy="1853231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3131840" y="6309320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http://www.123noclegi.pl/</a:t>
            </a:r>
            <a:r>
              <a:rPr lang="pl-PL" sz="700" dirty="0" err="1"/>
              <a:t>malopolskie</a:t>
            </a:r>
            <a:r>
              <a:rPr lang="pl-PL" sz="700" dirty="0"/>
              <a:t>/</a:t>
            </a:r>
            <a:r>
              <a:rPr lang="pl-PL" sz="700" dirty="0" err="1"/>
              <a:t>mecina.html</a:t>
            </a:r>
            <a:endParaRPr lang="pl-PL" sz="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l-PL" b="1" i="1" dirty="0"/>
              <a:t>Krynica Zdrój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/>
              <a:t>Krynica is the biggest SPA in Poland, </a:t>
            </a:r>
            <a:r>
              <a:rPr lang="pl-PL" sz="3000" dirty="0" err="1"/>
              <a:t>about</a:t>
            </a:r>
            <a:r>
              <a:rPr lang="pl-PL" sz="3000" dirty="0"/>
              <a:t> </a:t>
            </a:r>
            <a:r>
              <a:rPr lang="pl-PL" sz="3000" dirty="0" err="1"/>
              <a:t>an</a:t>
            </a:r>
            <a:r>
              <a:rPr lang="pl-PL" sz="3000" dirty="0"/>
              <a:t> </a:t>
            </a:r>
            <a:r>
              <a:rPr lang="pl-PL" sz="3000" dirty="0" err="1"/>
              <a:t>hour’s</a:t>
            </a:r>
            <a:r>
              <a:rPr lang="pl-PL" sz="3000" dirty="0"/>
              <a:t> </a:t>
            </a:r>
            <a:r>
              <a:rPr lang="pl-PL" sz="3000" dirty="0" err="1"/>
              <a:t>drive</a:t>
            </a:r>
            <a:r>
              <a:rPr lang="pl-PL" sz="3000" dirty="0"/>
              <a:t> from Gorlice.</a:t>
            </a:r>
          </a:p>
        </p:txBody>
      </p:sp>
      <p:pic>
        <p:nvPicPr>
          <p:cNvPr id="30722" name="Picture 2" descr="Znalezione obrazy dla zapytania krynica zdró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708920"/>
            <a:ext cx="3996445" cy="2664296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7596336" y="5301208"/>
            <a:ext cx="124425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00" dirty="0"/>
              <a:t>http://www.krynica-zdroj.pl/</a:t>
            </a:r>
          </a:p>
        </p:txBody>
      </p:sp>
      <p:pic>
        <p:nvPicPr>
          <p:cNvPr id="30724" name="Picture 4" descr="Znalezione obrazy dla zapytania krynica zdró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3899144" cy="2592288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755576" y="5589240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http://www.krynica.pl/Wody-mineralne-c71.html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04146"/>
            <a:ext cx="8352928" cy="1143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04146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/>
              <a:t>You can find here the Museum of Toys, a Pump </a:t>
            </a:r>
            <a:r>
              <a:rPr lang="pl-PL" sz="3000" dirty="0" err="1"/>
              <a:t>Room</a:t>
            </a:r>
            <a:r>
              <a:rPr lang="pl-PL" sz="3000" dirty="0"/>
              <a:t> and Wooden Architecture </a:t>
            </a:r>
            <a:r>
              <a:rPr lang="pl-PL" sz="3000" dirty="0" err="1"/>
              <a:t>Trail</a:t>
            </a:r>
            <a:r>
              <a:rPr lang="pl-PL" sz="3000" dirty="0"/>
              <a:t>. </a:t>
            </a:r>
            <a:r>
              <a:rPr lang="pl-PL" sz="3000" dirty="0" err="1"/>
              <a:t>There</a:t>
            </a:r>
            <a:r>
              <a:rPr lang="pl-PL" sz="3000" dirty="0"/>
              <a:t> are a lot of most beautiful examples of wooden architecture in the </a:t>
            </a:r>
            <a:r>
              <a:rPr lang="pl-PL" sz="3000" dirty="0" err="1"/>
              <a:t>town</a:t>
            </a:r>
            <a:r>
              <a:rPr lang="pl-PL" sz="3000" dirty="0"/>
              <a:t>, </a:t>
            </a:r>
            <a:r>
              <a:rPr lang="pl-PL" sz="3000" dirty="0" err="1"/>
              <a:t>so</a:t>
            </a:r>
            <a:r>
              <a:rPr lang="pl-PL" sz="3000" dirty="0"/>
              <a:t> </a:t>
            </a:r>
            <a:r>
              <a:rPr lang="pl-PL" sz="3000" dirty="0" err="1"/>
              <a:t>it’s</a:t>
            </a:r>
            <a:r>
              <a:rPr lang="pl-PL" sz="3000" dirty="0"/>
              <a:t> a fine place to take a walk and relax.</a:t>
            </a:r>
          </a:p>
        </p:txBody>
      </p:sp>
      <p:pic>
        <p:nvPicPr>
          <p:cNvPr id="29698" name="Picture 2" descr="Znalezione obrazy dla zapytania krynica zdró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84984"/>
            <a:ext cx="3672408" cy="2717806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539552" y="5949280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http://www.beskidsadecki.eu/index.php?id=sadecki_miejscowosci&amp;sk=Krynica</a:t>
            </a:r>
          </a:p>
        </p:txBody>
      </p:sp>
      <p:pic>
        <p:nvPicPr>
          <p:cNvPr id="29700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068960"/>
            <a:ext cx="3341171" cy="2088232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6660232" y="5085184"/>
            <a:ext cx="187904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00" dirty="0"/>
              <a:t>https://gazetakrakowska.pl/tag/gora-parkowa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Pump </a:t>
            </a:r>
            <a:r>
              <a:rPr lang="pl-PL" b="1" i="1" dirty="0" err="1"/>
              <a:t>Room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3000" dirty="0"/>
              <a:t>    </a:t>
            </a:r>
            <a:r>
              <a:rPr lang="pl-PL" sz="3000" dirty="0" err="1"/>
              <a:t>There</a:t>
            </a:r>
            <a:r>
              <a:rPr lang="pl-PL" sz="3000" dirty="0"/>
              <a:t> is a </a:t>
            </a:r>
            <a:r>
              <a:rPr lang="pl-PL" sz="3000" dirty="0" err="1"/>
              <a:t>range</a:t>
            </a:r>
            <a:r>
              <a:rPr lang="pl-PL" sz="3000" dirty="0"/>
              <a:t> of </a:t>
            </a:r>
            <a:r>
              <a:rPr lang="pl-PL" sz="3000" dirty="0" err="1"/>
              <a:t>medical</a:t>
            </a:r>
            <a:r>
              <a:rPr lang="pl-PL" sz="3000" dirty="0"/>
              <a:t> </a:t>
            </a:r>
            <a:r>
              <a:rPr lang="pl-PL" sz="3000" dirty="0" err="1"/>
              <a:t>mineral</a:t>
            </a:r>
            <a:r>
              <a:rPr lang="pl-PL" sz="3000" dirty="0"/>
              <a:t> </a:t>
            </a:r>
            <a:r>
              <a:rPr lang="pl-PL" sz="3000" dirty="0" err="1"/>
              <a:t>waters</a:t>
            </a:r>
            <a:r>
              <a:rPr lang="pl-PL" sz="3000" dirty="0"/>
              <a:t> of   </a:t>
            </a:r>
            <a:r>
              <a:rPr lang="pl-PL" sz="3000" dirty="0" err="1"/>
              <a:t>different</a:t>
            </a:r>
            <a:r>
              <a:rPr lang="pl-PL" sz="3000" dirty="0"/>
              <a:t>  </a:t>
            </a:r>
            <a:r>
              <a:rPr lang="pl-PL" sz="3000" dirty="0" err="1"/>
              <a:t>kinds</a:t>
            </a:r>
            <a:r>
              <a:rPr lang="pl-PL" sz="3000" dirty="0"/>
              <a:t> </a:t>
            </a:r>
            <a:r>
              <a:rPr lang="pl-PL" sz="3000" dirty="0" err="1"/>
              <a:t>such</a:t>
            </a:r>
            <a:r>
              <a:rPr lang="pl-PL" sz="3000" dirty="0"/>
              <a:t> as Jan, </a:t>
            </a:r>
            <a:r>
              <a:rPr lang="pl-PL" sz="3000" dirty="0" err="1"/>
              <a:t>Słotwinka</a:t>
            </a:r>
            <a:r>
              <a:rPr lang="pl-PL" sz="3000" dirty="0"/>
              <a:t>, Tadeusz, Zdrój Główny </a:t>
            </a:r>
            <a:r>
              <a:rPr lang="pl-PL" sz="3000" dirty="0" err="1"/>
              <a:t>or</a:t>
            </a:r>
            <a:r>
              <a:rPr lang="pl-PL" sz="3000" dirty="0"/>
              <a:t> Zuber. The </a:t>
            </a:r>
            <a:r>
              <a:rPr lang="pl-PL" sz="3000" dirty="0" err="1"/>
              <a:t>last</a:t>
            </a:r>
            <a:r>
              <a:rPr lang="pl-PL" sz="3000" dirty="0"/>
              <a:t> one is </a:t>
            </a:r>
            <a:r>
              <a:rPr lang="pl-PL" sz="3000" dirty="0" err="1"/>
              <a:t>extremely</a:t>
            </a:r>
            <a:r>
              <a:rPr lang="pl-PL" sz="3000" dirty="0"/>
              <a:t> </a:t>
            </a:r>
            <a:r>
              <a:rPr lang="pl-PL" sz="3000" dirty="0" err="1"/>
              <a:t>famous</a:t>
            </a:r>
            <a:r>
              <a:rPr lang="pl-PL" sz="3000" dirty="0"/>
              <a:t> </a:t>
            </a:r>
            <a:r>
              <a:rPr lang="pl-PL" sz="3000" dirty="0" err="1"/>
              <a:t>because</a:t>
            </a:r>
            <a:r>
              <a:rPr lang="pl-PL" sz="3000" dirty="0"/>
              <a:t> </a:t>
            </a:r>
            <a:r>
              <a:rPr lang="pl-PL" sz="3000" dirty="0" err="1"/>
              <a:t>it</a:t>
            </a:r>
            <a:r>
              <a:rPr lang="pl-PL" sz="3000" dirty="0"/>
              <a:t> </a:t>
            </a:r>
            <a:r>
              <a:rPr lang="pl-PL" sz="3000" dirty="0" err="1"/>
              <a:t>cures</a:t>
            </a:r>
            <a:r>
              <a:rPr lang="pl-PL" sz="3000" dirty="0"/>
              <a:t> </a:t>
            </a:r>
            <a:r>
              <a:rPr lang="pl-PL" sz="3000" dirty="0" err="1"/>
              <a:t>stomach</a:t>
            </a:r>
            <a:r>
              <a:rPr lang="pl-PL" sz="3000" dirty="0"/>
              <a:t>  and </a:t>
            </a:r>
            <a:r>
              <a:rPr lang="pl-PL" sz="3000" dirty="0" err="1"/>
              <a:t>digestive</a:t>
            </a:r>
            <a:r>
              <a:rPr lang="pl-PL" sz="3000" dirty="0"/>
              <a:t> </a:t>
            </a:r>
            <a:r>
              <a:rPr lang="pl-PL" sz="3000" dirty="0" err="1"/>
              <a:t>problems</a:t>
            </a:r>
            <a:r>
              <a:rPr lang="pl-PL" sz="3000" dirty="0"/>
              <a:t>.</a:t>
            </a:r>
          </a:p>
          <a:p>
            <a:pPr algn="just"/>
            <a:endParaRPr lang="pl-PL" sz="3000" dirty="0"/>
          </a:p>
        </p:txBody>
      </p:sp>
      <p:pic>
        <p:nvPicPr>
          <p:cNvPr id="25602" name="Picture 2" descr="Znalezione obrazy dla zapytania pijalnia wód krynica zdró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861048"/>
            <a:ext cx="3120347" cy="234026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5508104" y="6165304"/>
            <a:ext cx="4572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00" dirty="0"/>
              <a:t>http://www.garnek.pl/ewinek2/2823719/krynica-zdroj-pijalnia-wod</a:t>
            </a:r>
          </a:p>
        </p:txBody>
      </p:sp>
      <p:pic>
        <p:nvPicPr>
          <p:cNvPr id="25606" name="Picture 6" descr="Pijalnia S&amp;lstrok;otwin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149080"/>
            <a:ext cx="3202868" cy="1884041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1456909" y="6101279"/>
            <a:ext cx="266429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00" dirty="0"/>
              <a:t>http://www.krynica-zdroj.pl/pl/362/12/pijalnia-slotwinka.html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i="1" dirty="0"/>
              <a:t>Stróże Bartnik Sądecki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sz="3000" dirty="0" err="1"/>
              <a:t>Bee</a:t>
            </a:r>
            <a:r>
              <a:rPr lang="pl-PL" sz="3000" dirty="0"/>
              <a:t> garden </a:t>
            </a:r>
            <a:r>
              <a:rPr lang="pl-PL" sz="3000" i="1" dirty="0"/>
              <a:t>Sądecki Bartnik </a:t>
            </a:r>
            <a:r>
              <a:rPr lang="pl-PL" sz="3000" dirty="0" err="1"/>
              <a:t>buys</a:t>
            </a:r>
            <a:r>
              <a:rPr lang="pl-PL" sz="3000" dirty="0"/>
              <a:t> and </a:t>
            </a:r>
            <a:r>
              <a:rPr lang="pl-PL" sz="3000" dirty="0" err="1"/>
              <a:t>sells</a:t>
            </a:r>
            <a:r>
              <a:rPr lang="pl-PL" sz="3000" dirty="0"/>
              <a:t> </a:t>
            </a:r>
            <a:r>
              <a:rPr lang="pl-PL" sz="3000" dirty="0" err="1"/>
              <a:t>all</a:t>
            </a:r>
            <a:r>
              <a:rPr lang="pl-PL" sz="3000" dirty="0"/>
              <a:t> </a:t>
            </a:r>
            <a:r>
              <a:rPr lang="pl-PL" sz="3000" dirty="0" err="1"/>
              <a:t>possible</a:t>
            </a:r>
            <a:r>
              <a:rPr lang="pl-PL" sz="3000" dirty="0"/>
              <a:t> </a:t>
            </a:r>
            <a:r>
              <a:rPr lang="pl-PL" sz="3000" dirty="0" err="1"/>
              <a:t>bee</a:t>
            </a:r>
            <a:r>
              <a:rPr lang="pl-PL" sz="3000" dirty="0"/>
              <a:t> </a:t>
            </a:r>
            <a:r>
              <a:rPr lang="pl-PL" sz="3000" dirty="0" err="1"/>
              <a:t>products.They</a:t>
            </a:r>
            <a:r>
              <a:rPr lang="pl-PL" sz="3000" dirty="0"/>
              <a:t> </a:t>
            </a:r>
            <a:r>
              <a:rPr lang="pl-PL" sz="3000" dirty="0" err="1"/>
              <a:t>particularly</a:t>
            </a:r>
            <a:r>
              <a:rPr lang="pl-PL" sz="3000" dirty="0"/>
              <a:t> </a:t>
            </a:r>
            <a:r>
              <a:rPr lang="pl-PL" sz="3000" dirty="0" err="1"/>
              <a:t>care</a:t>
            </a:r>
            <a:r>
              <a:rPr lang="pl-PL" sz="3000" dirty="0"/>
              <a:t> </a:t>
            </a:r>
            <a:r>
              <a:rPr lang="pl-PL" sz="3000" dirty="0" err="1"/>
              <a:t>about</a:t>
            </a:r>
            <a:r>
              <a:rPr lang="pl-PL" sz="3000" dirty="0"/>
              <a:t> </a:t>
            </a:r>
            <a:r>
              <a:rPr lang="pl-PL" sz="3000" dirty="0" err="1"/>
              <a:t>the</a:t>
            </a:r>
            <a:r>
              <a:rPr lang="pl-PL" sz="3000" dirty="0"/>
              <a:t> </a:t>
            </a:r>
            <a:r>
              <a:rPr lang="pl-PL" sz="3000" dirty="0" err="1"/>
              <a:t>quality</a:t>
            </a:r>
            <a:r>
              <a:rPr lang="pl-PL" sz="3000" dirty="0"/>
              <a:t> of </a:t>
            </a:r>
            <a:r>
              <a:rPr lang="pl-PL" sz="3000" dirty="0" err="1"/>
              <a:t>honey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23528" y="386104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800" dirty="0"/>
              <a:t>/</a:t>
            </a:r>
          </a:p>
        </p:txBody>
      </p:sp>
      <p:pic>
        <p:nvPicPr>
          <p:cNvPr id="28676" name="Picture 4" descr="Stró&amp;zdot;e. Bartnik S&amp;aogon;decki, czyli królestwo pszczó&amp;lstrok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88" y="3591019"/>
            <a:ext cx="3813756" cy="2574285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251520" y="609329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800" dirty="0"/>
              <a:t>http://www.krajoznawcy.info.pl/bartnik-sadecki-czyli-krolestwo-pszczol-37302</a:t>
            </a:r>
          </a:p>
        </p:txBody>
      </p:sp>
      <p:pic>
        <p:nvPicPr>
          <p:cNvPr id="28678" name="Picture 6" descr="Znalezione obrazy dla zapytania stró&amp;zdot;e bartn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89040"/>
            <a:ext cx="3707402" cy="2479326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4572000" y="623731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http://ekologia.yum.pl/index.php/pasieka-hodowlana-sadecki-bartnik/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899592" y="6165304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sz="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Łukasz\Downloads\81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DBC9"/>
              </a:clrFrom>
              <a:clrTo>
                <a:srgbClr val="F2DBC9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-468560" y="-52974"/>
            <a:ext cx="10225136" cy="6910974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204864"/>
            <a:ext cx="7772400" cy="1584175"/>
          </a:xfrm>
        </p:spPr>
        <p:txBody>
          <a:bodyPr>
            <a:normAutofit/>
          </a:bodyPr>
          <a:lstStyle/>
          <a:p>
            <a:r>
              <a:rPr lang="pl-PL" sz="6000" b="1" i="1" dirty="0"/>
              <a:t>School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nalezione obrazy dla zapytania stró&amp;zdot;e bart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4035102" cy="2736304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755576" y="3212976"/>
            <a:ext cx="30428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dirty="0"/>
              <a:t>http://ozpsandomierz.pl/2017/02/25/dom-pszczelarza-w-kamiannej</a:t>
            </a:r>
            <a:endParaRPr lang="pl-PL" dirty="0"/>
          </a:p>
        </p:txBody>
      </p:sp>
      <p:pic>
        <p:nvPicPr>
          <p:cNvPr id="4" name="Picture 8" descr="Znalezione obrazy dla zapytania stró&amp;zdot;e bartn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320480" cy="2877441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4139952" y="6165304"/>
            <a:ext cx="2662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dirty="0"/>
              <a:t>http://www.appen.pl/koronasadecka/?attachment_id=313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49" name="Picture 1" descr="E:\Nowy folder (2)\góry\DSC_059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972616" y="-27384"/>
            <a:ext cx="10328076" cy="688538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/>
          <a:lstStyle/>
          <a:p>
            <a:r>
              <a:rPr lang="pl-PL" b="1" i="1" dirty="0"/>
              <a:t>Mountains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The Tatra Mountains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3000" dirty="0"/>
              <a:t>You can take active </a:t>
            </a:r>
            <a:r>
              <a:rPr lang="pl-PL" sz="3000" dirty="0" err="1"/>
              <a:t>holiday</a:t>
            </a:r>
            <a:r>
              <a:rPr lang="pl-PL" sz="3000" dirty="0"/>
              <a:t> </a:t>
            </a:r>
            <a:r>
              <a:rPr lang="pl-PL" sz="3000" dirty="0" err="1"/>
              <a:t>here</a:t>
            </a:r>
            <a:r>
              <a:rPr lang="pl-PL" sz="3000" dirty="0"/>
              <a:t>, </a:t>
            </a:r>
            <a:r>
              <a:rPr lang="pl-PL" sz="3000" dirty="0" err="1"/>
              <a:t>climbing</a:t>
            </a:r>
            <a:r>
              <a:rPr lang="pl-PL" sz="3000" dirty="0"/>
              <a:t>, </a:t>
            </a:r>
            <a:r>
              <a:rPr lang="pl-PL" sz="3000" dirty="0" err="1"/>
              <a:t>hiking</a:t>
            </a:r>
            <a:r>
              <a:rPr lang="pl-PL" sz="3000" dirty="0"/>
              <a:t> and admiring the breathtaking views.</a:t>
            </a:r>
          </a:p>
        </p:txBody>
      </p:sp>
      <p:pic>
        <p:nvPicPr>
          <p:cNvPr id="26625" name="Picture 1" descr="E:\Nowy folder (2)\góry\DSC_0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420888"/>
            <a:ext cx="2808311" cy="1872208"/>
          </a:xfrm>
          <a:prstGeom prst="rect">
            <a:avLst/>
          </a:prstGeom>
          <a:noFill/>
        </p:spPr>
      </p:pic>
      <p:pic>
        <p:nvPicPr>
          <p:cNvPr id="26626" name="Picture 2" descr="E:\Nowy folder (2)\góry\IMG_5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52936"/>
            <a:ext cx="2328258" cy="1746193"/>
          </a:xfrm>
          <a:prstGeom prst="rect">
            <a:avLst/>
          </a:prstGeom>
          <a:noFill/>
        </p:spPr>
      </p:pic>
      <p:pic>
        <p:nvPicPr>
          <p:cNvPr id="26627" name="Picture 3" descr="E:\Nowy folder (2)\góry\DSC_0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924944"/>
            <a:ext cx="2141984" cy="3212976"/>
          </a:xfrm>
          <a:prstGeom prst="rect">
            <a:avLst/>
          </a:prstGeom>
          <a:noFill/>
        </p:spPr>
      </p:pic>
      <p:pic>
        <p:nvPicPr>
          <p:cNvPr id="26628" name="Picture 4" descr="E:\Nowy folder (2)\góry\DSC_0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653136"/>
            <a:ext cx="2699792" cy="1799861"/>
          </a:xfrm>
          <a:prstGeom prst="rect">
            <a:avLst/>
          </a:prstGeom>
          <a:noFill/>
        </p:spPr>
      </p:pic>
      <p:pic>
        <p:nvPicPr>
          <p:cNvPr id="26629" name="Picture 5" descr="E:\Nowy folder (2)\góry\IMG-08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725144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000" dirty="0"/>
          </a:p>
          <a:p>
            <a:pPr marL="0" indent="0">
              <a:buNone/>
            </a:pPr>
            <a:r>
              <a:rPr lang="pl-PL" sz="3000" dirty="0"/>
              <a:t>In winter you can practise different kinds of winter sports </a:t>
            </a:r>
            <a:r>
              <a:rPr lang="pl-PL" sz="3000" dirty="0" err="1"/>
              <a:t>here</a:t>
            </a:r>
            <a:r>
              <a:rPr lang="pl-PL" sz="3000" dirty="0"/>
              <a:t>. </a:t>
            </a:r>
          </a:p>
          <a:p>
            <a:pPr marL="0" indent="0">
              <a:buNone/>
            </a:pPr>
            <a:r>
              <a:rPr lang="pl-PL" sz="3000" dirty="0"/>
              <a:t>The highest </a:t>
            </a:r>
            <a:r>
              <a:rPr lang="pl-PL" sz="3000" dirty="0" err="1"/>
              <a:t>peak</a:t>
            </a:r>
            <a:r>
              <a:rPr lang="pl-PL" sz="3000" dirty="0"/>
              <a:t> in Poland </a:t>
            </a:r>
            <a:r>
              <a:rPr lang="pl-PL" sz="3000" dirty="0" err="1"/>
              <a:t>is</a:t>
            </a:r>
            <a:r>
              <a:rPr lang="pl-PL" sz="3000" dirty="0"/>
              <a:t> Rysy </a:t>
            </a:r>
            <a:r>
              <a:rPr lang="pl-PL" sz="3000" dirty="0" err="1"/>
              <a:t>at</a:t>
            </a:r>
            <a:r>
              <a:rPr lang="pl-PL" sz="3000" dirty="0"/>
              <a:t> 2499 m.</a:t>
            </a:r>
          </a:p>
        </p:txBody>
      </p:sp>
      <p:pic>
        <p:nvPicPr>
          <p:cNvPr id="25602" name="Picture 2" descr="Znalezione obrazy dla zapytania gerlach i ry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608247" cy="3457972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395536" y="5589240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http://gorskazawierucha.pl/tatry/tatry-wysokie/rysy/attachment/rysy-19-ciezki-szczyt-wysoka-i-gerlach/</a:t>
            </a:r>
          </a:p>
        </p:txBody>
      </p:sp>
      <p:sp>
        <p:nvSpPr>
          <p:cNvPr id="25604" name="AutoShape 4" descr="Znalezione obrazy dla zapytania gerlach i"/>
          <p:cNvSpPr>
            <a:spLocks noChangeAspect="1" noChangeArrowheads="1"/>
          </p:cNvSpPr>
          <p:nvPr/>
        </p:nvSpPr>
        <p:spPr bwMode="auto">
          <a:xfrm>
            <a:off x="155575" y="-2209800"/>
            <a:ext cx="6143625" cy="4610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6" name="AutoShape 6" descr="Znalezione obrazy dla zapytania gerlach i"/>
          <p:cNvSpPr>
            <a:spLocks noChangeAspect="1" noChangeArrowheads="1"/>
          </p:cNvSpPr>
          <p:nvPr/>
        </p:nvSpPr>
        <p:spPr bwMode="auto">
          <a:xfrm>
            <a:off x="155575" y="-2209800"/>
            <a:ext cx="6143625" cy="4610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8" name="AutoShape 8" descr="Zdj&amp;eogon;cia: S&amp;lstrok;awkowski Szczyt, Tatry, widok na Gerlach i kilka tam szczytów :), S&amp;lstrok;OWACJA"/>
          <p:cNvSpPr>
            <a:spLocks noChangeAspect="1" noChangeArrowheads="1"/>
          </p:cNvSpPr>
          <p:nvPr/>
        </p:nvSpPr>
        <p:spPr bwMode="auto">
          <a:xfrm>
            <a:off x="155575" y="-3886200"/>
            <a:ext cx="8096250" cy="809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5610" name="Picture 10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852936"/>
            <a:ext cx="3744416" cy="2499720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148064" y="530120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http://jozef-pyce.flog.pl/wpis/10541266/slawkowski-szczyt-widok-na-gerlach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pl-PL" b="1" i="1" dirty="0"/>
              <a:t>Bieszczady Mountains</a:t>
            </a:r>
          </a:p>
        </p:txBody>
      </p:sp>
      <p:pic>
        <p:nvPicPr>
          <p:cNvPr id="24578" name="Picture 2" descr="E:\Nowy folder (2)\góry\IMG_3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645024"/>
            <a:ext cx="2996952" cy="2996952"/>
          </a:xfrm>
          <a:prstGeom prst="rect">
            <a:avLst/>
          </a:prstGeom>
          <a:noFill/>
        </p:spPr>
      </p:pic>
      <p:pic>
        <p:nvPicPr>
          <p:cNvPr id="24582" name="Picture 6" descr="E:\2wszystko\zdjęcia\DSCN1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3312368" cy="2484276"/>
          </a:xfrm>
          <a:prstGeom prst="rect">
            <a:avLst/>
          </a:prstGeom>
          <a:noFill/>
        </p:spPr>
      </p:pic>
      <p:pic>
        <p:nvPicPr>
          <p:cNvPr id="19457" name="Picture 1" descr="C:\Users\Łukasz\Downloads\IMG-7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052736"/>
            <a:ext cx="3240360" cy="2430270"/>
          </a:xfrm>
          <a:prstGeom prst="rect">
            <a:avLst/>
          </a:prstGeom>
          <a:noFill/>
        </p:spPr>
      </p:pic>
      <p:pic>
        <p:nvPicPr>
          <p:cNvPr id="19458" name="Picture 2" descr="C:\Users\Łukasz\Downloads\IMG-705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573016"/>
            <a:ext cx="2448272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828600" y="260648"/>
            <a:ext cx="8229600" cy="1143000"/>
          </a:xfrm>
        </p:spPr>
        <p:txBody>
          <a:bodyPr/>
          <a:lstStyle/>
          <a:p>
            <a:r>
              <a:rPr lang="pl-PL" b="1" i="1" dirty="0"/>
              <a:t>Pieniny Mountains</a:t>
            </a:r>
          </a:p>
        </p:txBody>
      </p:sp>
      <p:pic>
        <p:nvPicPr>
          <p:cNvPr id="23554" name="Picture 2" descr="C:\Users\Łukasz\Desktop\zdj.a\100APPLE\IMG_0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77072"/>
            <a:ext cx="3240360" cy="2430270"/>
          </a:xfrm>
          <a:prstGeom prst="rect">
            <a:avLst/>
          </a:prstGeom>
          <a:noFill/>
        </p:spPr>
      </p:pic>
      <p:pic>
        <p:nvPicPr>
          <p:cNvPr id="23555" name="Picture 3" descr="C:\Users\Łukasz\Downloads\20180422_110348(1)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4353734" cy="2448272"/>
          </a:xfrm>
          <a:prstGeom prst="rect">
            <a:avLst/>
          </a:prstGeom>
          <a:noFill/>
        </p:spPr>
      </p:pic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23556" name="Picture 4" descr="C:\Users\Łukasz\Downloads\20180422_132701(1)_re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8640"/>
            <a:ext cx="2434045" cy="3684873"/>
          </a:xfrm>
          <a:prstGeom prst="rect">
            <a:avLst/>
          </a:prstGeom>
          <a:noFill/>
        </p:spPr>
      </p:pic>
      <p:pic>
        <p:nvPicPr>
          <p:cNvPr id="23557" name="Picture 5" descr="C:\Users\Łukasz\Downloads\20180422_133153_resiz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412776"/>
            <a:ext cx="4179700" cy="2350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E:\Nowy folder (2)\inne\IMG-5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327389" y="0"/>
            <a:ext cx="9471389" cy="710354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/>
              <a:t>The most beautiful cities and </a:t>
            </a:r>
            <a:r>
              <a:rPr lang="pl-PL" b="1" i="1" dirty="0" err="1"/>
              <a:t>places</a:t>
            </a:r>
            <a:r>
              <a:rPr lang="pl-PL" b="1" i="1" dirty="0"/>
              <a:t>  in Poland.</a:t>
            </a:r>
          </a:p>
        </p:txBody>
      </p:sp>
    </p:spTree>
    <p:extLst>
      <p:ext uri="{BB962C8B-B14F-4D97-AF65-F5344CB8AC3E}">
        <p14:creationId xmlns:p14="http://schemas.microsoft.com/office/powerpoint/2010/main" val="4255892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143000"/>
          </a:xfrm>
        </p:spPr>
        <p:txBody>
          <a:bodyPr/>
          <a:lstStyle/>
          <a:p>
            <a:r>
              <a:rPr lang="pl-PL" b="1" i="1" dirty="0"/>
              <a:t>Cracow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76672"/>
            <a:ext cx="8640959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000" dirty="0" err="1"/>
              <a:t>Cracow</a:t>
            </a:r>
            <a:r>
              <a:rPr lang="pl-PL" sz="3000" dirty="0"/>
              <a:t> is the ex- capital of Poland and the main </a:t>
            </a:r>
            <a:r>
              <a:rPr lang="pl-PL" sz="3000" dirty="0" err="1"/>
              <a:t>tourist</a:t>
            </a:r>
            <a:r>
              <a:rPr lang="pl-PL" sz="3000" dirty="0"/>
              <a:t> </a:t>
            </a:r>
            <a:r>
              <a:rPr lang="pl-PL" sz="3000" dirty="0" err="1"/>
              <a:t>attraction</a:t>
            </a:r>
            <a:r>
              <a:rPr lang="pl-PL" sz="3000" dirty="0"/>
              <a:t> in the south of </a:t>
            </a:r>
            <a:r>
              <a:rPr lang="pl-PL" sz="3000" dirty="0" err="1"/>
              <a:t>our</a:t>
            </a:r>
            <a:r>
              <a:rPr lang="pl-PL" sz="3000" dirty="0"/>
              <a:t> country.         </a:t>
            </a:r>
            <a:r>
              <a:rPr lang="pl-PL" sz="3000" dirty="0" err="1"/>
              <a:t>There</a:t>
            </a:r>
            <a:r>
              <a:rPr lang="pl-PL" sz="3000" dirty="0"/>
              <a:t> </a:t>
            </a:r>
            <a:r>
              <a:rPr lang="pl-PL" sz="3000" dirty="0" err="1"/>
              <a:t>are</a:t>
            </a:r>
            <a:r>
              <a:rPr lang="pl-PL" sz="3000" dirty="0"/>
              <a:t> a lot of magnificent monuments </a:t>
            </a:r>
            <a:r>
              <a:rPr lang="pl-PL" sz="3000" dirty="0" err="1"/>
              <a:t>here</a:t>
            </a:r>
            <a:r>
              <a:rPr lang="pl-PL" sz="3000" dirty="0"/>
              <a:t>, </a:t>
            </a:r>
            <a:r>
              <a:rPr lang="pl-PL" sz="3000" dirty="0" err="1"/>
              <a:t>like</a:t>
            </a:r>
            <a:r>
              <a:rPr lang="pl-PL" sz="3000" dirty="0"/>
              <a:t>   </a:t>
            </a:r>
            <a:r>
              <a:rPr lang="pl-PL" sz="3000" dirty="0" err="1"/>
              <a:t>St</a:t>
            </a:r>
            <a:r>
              <a:rPr lang="pl-PL" sz="3000" dirty="0"/>
              <a:t> </a:t>
            </a:r>
            <a:r>
              <a:rPr lang="pl-PL" sz="3000" dirty="0" err="1"/>
              <a:t>Mary’s</a:t>
            </a:r>
            <a:r>
              <a:rPr lang="pl-PL" sz="3000" dirty="0"/>
              <a:t> Church </a:t>
            </a:r>
            <a:r>
              <a:rPr lang="pl-PL" sz="3000" dirty="0" err="1"/>
              <a:t>or</a:t>
            </a:r>
            <a:r>
              <a:rPr lang="pl-PL" sz="3000" dirty="0"/>
              <a:t> the most famous Wawel </a:t>
            </a:r>
            <a:r>
              <a:rPr lang="pl-PL" sz="3000" dirty="0" err="1"/>
              <a:t>Castle</a:t>
            </a:r>
            <a:r>
              <a:rPr lang="pl-PL" sz="3000" dirty="0"/>
              <a:t>-        in the past the home to the Polish royal families.</a:t>
            </a:r>
          </a:p>
        </p:txBody>
      </p:sp>
      <p:pic>
        <p:nvPicPr>
          <p:cNvPr id="21505" name="Picture 1" descr="E:\Nowy folder (2)\kraków\DSC_1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852936"/>
            <a:ext cx="2760307" cy="1728192"/>
          </a:xfrm>
          <a:prstGeom prst="rect">
            <a:avLst/>
          </a:prstGeom>
          <a:noFill/>
        </p:spPr>
      </p:pic>
      <p:sp>
        <p:nvSpPr>
          <p:cNvPr id="16388" name="AutoShape 4" descr="Podobny obraz"/>
          <p:cNvSpPr>
            <a:spLocks noChangeAspect="1" noChangeArrowheads="1"/>
          </p:cNvSpPr>
          <p:nvPr/>
        </p:nvSpPr>
        <p:spPr bwMode="auto">
          <a:xfrm>
            <a:off x="155575" y="-1096963"/>
            <a:ext cx="342900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390" name="AutoShape 6" descr="Podobny obraz"/>
          <p:cNvSpPr>
            <a:spLocks noChangeAspect="1" noChangeArrowheads="1"/>
          </p:cNvSpPr>
          <p:nvPr/>
        </p:nvSpPr>
        <p:spPr bwMode="auto">
          <a:xfrm>
            <a:off x="155575" y="-1096963"/>
            <a:ext cx="342900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6395" name="Picture 11" descr="Znalezione obrazy dla zapytania kraków waw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25144"/>
            <a:ext cx="4248472" cy="1960834"/>
          </a:xfrm>
          <a:prstGeom prst="rect">
            <a:avLst/>
          </a:prstGeom>
          <a:noFill/>
        </p:spPr>
      </p:pic>
      <p:sp>
        <p:nvSpPr>
          <p:cNvPr id="13" name="Prostokąt 12"/>
          <p:cNvSpPr/>
          <p:nvPr/>
        </p:nvSpPr>
        <p:spPr>
          <a:xfrm>
            <a:off x="683568" y="6657945"/>
            <a:ext cx="129073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00" dirty="0"/>
              <a:t>https://krakow.onet.pl/wawel</a:t>
            </a:r>
          </a:p>
        </p:txBody>
      </p:sp>
      <p:pic>
        <p:nvPicPr>
          <p:cNvPr id="11" name="Picture 2" descr="Podob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127" y="2798226"/>
            <a:ext cx="2642399" cy="3959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1248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000" dirty="0"/>
              <a:t>One of the most glamourous sites in Cracow is its Main Market Square which is one of the most famous medieval town squares in Europe.</a:t>
            </a:r>
          </a:p>
        </p:txBody>
      </p:sp>
      <p:pic>
        <p:nvPicPr>
          <p:cNvPr id="20481" name="Picture 1" descr="E:\Nowy folder (2)\kraków\DSC_1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592288" cy="3888432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5652120" y="5827361"/>
            <a:ext cx="3240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00" dirty="0"/>
              <a:t>https://fr.dreamstime.com/images-stock-cracovie-%C3%A9glise-de-rue-mary-pologne-image23342644</a:t>
            </a:r>
          </a:p>
        </p:txBody>
      </p:sp>
      <p:pic>
        <p:nvPicPr>
          <p:cNvPr id="9" name="Picture 7" descr="C:\Users\Łukasz\Desktop\k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379613"/>
            <a:ext cx="5021999" cy="33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739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i="1" dirty="0"/>
              <a:t>Wrocław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000" dirty="0"/>
              <a:t>…</a:t>
            </a:r>
            <a:r>
              <a:rPr lang="pl-PL" sz="3000" dirty="0" err="1"/>
              <a:t>is</a:t>
            </a:r>
            <a:r>
              <a:rPr lang="pl-PL" sz="3000" dirty="0"/>
              <a:t> the fourth biggest city in Poland.There are </a:t>
            </a:r>
            <a:r>
              <a:rPr lang="pl-PL" sz="3000" dirty="0" err="1"/>
              <a:t>over</a:t>
            </a:r>
            <a:r>
              <a:rPr lang="pl-PL" sz="3000" dirty="0"/>
              <a:t>       8 000 historical buildings from 19th and early 20th centuries.</a:t>
            </a:r>
          </a:p>
        </p:txBody>
      </p:sp>
      <p:pic>
        <p:nvPicPr>
          <p:cNvPr id="6147" name="Picture 3" descr="C:\Users\dom\Desktop\sgs\IMG_20180912_17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4743328" cy="36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om\Desktop\sgs\IMG_20180912_181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41648"/>
            <a:ext cx="4427984" cy="36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54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4024" y="27463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sz="3000" dirty="0"/>
              <a:t>Marcin Kromer </a:t>
            </a:r>
            <a:r>
              <a:rPr lang="pl-PL" sz="3000" dirty="0" err="1"/>
              <a:t>Secondary</a:t>
            </a:r>
            <a:r>
              <a:rPr lang="pl-PL" sz="3000" dirty="0"/>
              <a:t> School in Gorlice               is the oldest secondary school in the area, founded in 1906. The building of the </a:t>
            </a:r>
            <a:r>
              <a:rPr lang="pl-PL" sz="3000" dirty="0" err="1"/>
              <a:t>school</a:t>
            </a:r>
            <a:r>
              <a:rPr lang="pl-PL" sz="3000" dirty="0"/>
              <a:t> is one of            the most </a:t>
            </a:r>
            <a:r>
              <a:rPr lang="pl-PL" sz="3000" dirty="0" err="1"/>
              <a:t>magnificent</a:t>
            </a:r>
            <a:r>
              <a:rPr lang="pl-PL" sz="3000" dirty="0"/>
              <a:t> </a:t>
            </a:r>
            <a:r>
              <a:rPr lang="pl-PL" sz="3000" dirty="0" err="1"/>
              <a:t>buildings</a:t>
            </a:r>
            <a:r>
              <a:rPr lang="pl-PL" sz="3000" dirty="0"/>
              <a:t> in the town. It was completed in 1913. </a:t>
            </a:r>
            <a:r>
              <a:rPr lang="en-US" sz="3000" dirty="0"/>
              <a:t>The school was named after Marcin Kromer in1918</a:t>
            </a:r>
            <a:r>
              <a:rPr lang="en-US" dirty="0"/>
              <a:t>.</a:t>
            </a:r>
            <a:endParaRPr lang="pl-PL" dirty="0"/>
          </a:p>
        </p:txBody>
      </p:sp>
      <p:pic>
        <p:nvPicPr>
          <p:cNvPr id="44034" name="Picture 2" descr="http://kromer-gorlice.pl/wp-content/gallery/100-lat-budynku-i-lo-na-pocztowkach/a_1-gimnazj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326777"/>
            <a:ext cx="5724128" cy="3531223"/>
          </a:xfrm>
          <a:prstGeom prst="rect">
            <a:avLst/>
          </a:prstGeom>
          <a:noFill/>
        </p:spPr>
      </p:pic>
      <p:pic>
        <p:nvPicPr>
          <p:cNvPr id="5" name="Picture 2" descr="https://scontent-waw1-1.xx.fbcdn.net/v/t1.0-0/p370x247/13043204_992042040864771_7785753964295728131_n.jpg?_nc_cat=106&amp;oh=ef20b4ae6954a73be99f490323e3e360&amp;oe=5C21DC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84984"/>
            <a:ext cx="3356991" cy="3356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102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l-PL" b="1" i="1" dirty="0"/>
              <a:t>Warsaw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dirty="0"/>
              <a:t>Warsaw is the capital of Poland and the </a:t>
            </a:r>
            <a:r>
              <a:rPr lang="pl-PL" sz="3000" dirty="0" err="1"/>
              <a:t>biggest</a:t>
            </a:r>
            <a:r>
              <a:rPr lang="pl-PL" sz="3000" dirty="0"/>
              <a:t> </a:t>
            </a:r>
            <a:r>
              <a:rPr lang="pl-PL" sz="3000" dirty="0" err="1"/>
              <a:t>Polish</a:t>
            </a:r>
            <a:r>
              <a:rPr lang="pl-PL" sz="3000" dirty="0"/>
              <a:t> city with the </a:t>
            </a:r>
            <a:r>
              <a:rPr lang="pl-PL" sz="3000" dirty="0" err="1"/>
              <a:t>population</a:t>
            </a:r>
            <a:r>
              <a:rPr lang="pl-PL" sz="3000" dirty="0"/>
              <a:t> of 2mln.</a:t>
            </a:r>
          </a:p>
        </p:txBody>
      </p:sp>
      <p:pic>
        <p:nvPicPr>
          <p:cNvPr id="17412" name="Picture 4" descr="Znalezione obrazy dla zapytania warsza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276872"/>
            <a:ext cx="4176464" cy="2349261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3923928" y="458112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http://podroze.gazeta.pl/podroze/7,114158,20244742,warszawa-atrakcje-co-warto-zobaczyc-i-zwiedzic.html</a:t>
            </a:r>
          </a:p>
        </p:txBody>
      </p:sp>
      <p:pic>
        <p:nvPicPr>
          <p:cNvPr id="17416" name="Picture 8" descr="Warsaw - Royal Castle Squa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348" y="4797152"/>
            <a:ext cx="2717430" cy="1800200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2339752" y="6525344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https://pl.wikivoyage.org/wiki/Warszawa#/media/File:Warsaw_-_Royal_Castle_Square.jpg</a:t>
            </a:r>
          </a:p>
        </p:txBody>
      </p:sp>
      <p:pic>
        <p:nvPicPr>
          <p:cNvPr id="12290" name="Picture 2" descr="https://pl.abpoland.com/files/2014/10/trakt_krolews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348880"/>
            <a:ext cx="3238740" cy="2160240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395536" y="443711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https://pl.abpoland.com/package/trakt-krolewski/</a:t>
            </a:r>
          </a:p>
        </p:txBody>
      </p:sp>
    </p:spTree>
    <p:extLst>
      <p:ext uri="{BB962C8B-B14F-4D97-AF65-F5344CB8AC3E}">
        <p14:creationId xmlns:p14="http://schemas.microsoft.com/office/powerpoint/2010/main" val="1441580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Places to see in Warsaw: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The Royal Castle</a:t>
            </a:r>
          </a:p>
          <a:p>
            <a:r>
              <a:rPr lang="pl-PL" dirty="0"/>
              <a:t>Łazienki Royal Park</a:t>
            </a:r>
          </a:p>
          <a:p>
            <a:r>
              <a:rPr lang="pl-PL" dirty="0" err="1"/>
              <a:t>National</a:t>
            </a:r>
            <a:r>
              <a:rPr lang="pl-PL" dirty="0"/>
              <a:t> Football Stadium</a:t>
            </a:r>
          </a:p>
        </p:txBody>
      </p:sp>
      <p:pic>
        <p:nvPicPr>
          <p:cNvPr id="16385" name="Picture 1" descr="C:\Users\Łukasz\Desktop\zdj.a\101APPLE\IMG_1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84784"/>
            <a:ext cx="3131840" cy="2348880"/>
          </a:xfrm>
          <a:prstGeom prst="rect">
            <a:avLst/>
          </a:prstGeom>
          <a:noFill/>
        </p:spPr>
      </p:pic>
      <p:pic>
        <p:nvPicPr>
          <p:cNvPr id="16387" name="Picture 3" descr="Znalezione obrazy dla zapytania &amp;lstrok;azienki warsza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3888432" cy="2418326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467544" y="5949280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https://www.lazienki-krolewskie.pl/pl/poznaj-lazienki</a:t>
            </a:r>
          </a:p>
        </p:txBody>
      </p:sp>
      <p:sp>
        <p:nvSpPr>
          <p:cNvPr id="8" name="Prostokąt 7"/>
          <p:cNvSpPr/>
          <p:nvPr/>
        </p:nvSpPr>
        <p:spPr>
          <a:xfrm>
            <a:off x="4788024" y="638132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https://pl.wikipedia.org/wiki/Zamek_Kr%C3%B3lewski_w_Warszawie</a:t>
            </a:r>
          </a:p>
        </p:txBody>
      </p:sp>
      <p:pic>
        <p:nvPicPr>
          <p:cNvPr id="16391" name="Picture 7" descr="Ilustracj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149080"/>
            <a:ext cx="3312368" cy="2262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890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m\Desktop\sgs\IMG-685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915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19168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pl-PL" b="1" i="1" dirty="0"/>
              <a:t>The Baltic Sea</a:t>
            </a:r>
          </a:p>
        </p:txBody>
      </p:sp>
    </p:spTree>
    <p:extLst>
      <p:ext uri="{BB962C8B-B14F-4D97-AF65-F5344CB8AC3E}">
        <p14:creationId xmlns:p14="http://schemas.microsoft.com/office/powerpoint/2010/main" val="1533006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dirty="0"/>
              <a:t>The </a:t>
            </a:r>
            <a:r>
              <a:rPr lang="pl-PL" sz="3000" dirty="0" err="1"/>
              <a:t>Baltic</a:t>
            </a:r>
            <a:r>
              <a:rPr lang="pl-PL" sz="3000" dirty="0"/>
              <a:t> Sea has beautiful sandy beaches. </a:t>
            </a:r>
          </a:p>
        </p:txBody>
      </p:sp>
      <p:pic>
        <p:nvPicPr>
          <p:cNvPr id="4" name="Picture 8" descr="C:\Users\dom\Desktop\sgs\IMG-6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642318" cy="258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E:\2wszystko\pulpit\Screenshots\Snapchat\Snapchat-785903963073823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78852" y="505926"/>
            <a:ext cx="2146739" cy="3816424"/>
          </a:xfrm>
          <a:prstGeom prst="rect">
            <a:avLst/>
          </a:prstGeom>
          <a:noFill/>
        </p:spPr>
      </p:pic>
      <p:pic>
        <p:nvPicPr>
          <p:cNvPr id="9219" name="Picture 3" descr="C:\Users\Łukasz\Downloads\received_175601177469698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61048"/>
            <a:ext cx="3323861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9757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pl-PL" dirty="0"/>
              <a:t>   </a:t>
            </a:r>
            <a:r>
              <a:rPr lang="pl-PL" dirty="0" err="1"/>
              <a:t>The</a:t>
            </a:r>
            <a:r>
              <a:rPr lang="pl-PL" dirty="0"/>
              <a:t> dunes in Słowinski National Park are located by the Baltic Sea near Łeba. </a:t>
            </a:r>
            <a:r>
              <a:rPr lang="pl-PL" dirty="0" err="1"/>
              <a:t>It’s</a:t>
            </a:r>
            <a:r>
              <a:rPr lang="pl-PL" dirty="0"/>
              <a:t>         </a:t>
            </a:r>
            <a:r>
              <a:rPr lang="pl-PL" dirty="0" err="1"/>
              <a:t>the</a:t>
            </a:r>
            <a:r>
              <a:rPr lang="pl-PL" dirty="0"/>
              <a:t> biggest area of moving dunes in Europe. </a:t>
            </a:r>
            <a:r>
              <a:rPr lang="pl-PL" dirty="0" err="1"/>
              <a:t>The</a:t>
            </a:r>
            <a:r>
              <a:rPr lang="pl-PL" dirty="0"/>
              <a:t> dunes look like the Sahara Desert.</a:t>
            </a:r>
          </a:p>
        </p:txBody>
      </p:sp>
      <p:pic>
        <p:nvPicPr>
          <p:cNvPr id="1028" name="Picture 4" descr="Plik:SÅowiÅski Park Narodowy-wschÃ³d sÅoÅ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430012" cy="42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31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i="1" dirty="0"/>
              <a:t>Gdańsk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836712"/>
            <a:ext cx="85689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/>
              <a:t>Gdańsk is the biggest </a:t>
            </a:r>
            <a:r>
              <a:rPr lang="pl-PL" sz="3000" dirty="0" err="1"/>
              <a:t>town</a:t>
            </a:r>
            <a:r>
              <a:rPr lang="pl-PL" sz="3000" dirty="0"/>
              <a:t> </a:t>
            </a:r>
            <a:r>
              <a:rPr lang="pl-PL" sz="3000" dirty="0" err="1"/>
              <a:t>at</a:t>
            </a:r>
            <a:r>
              <a:rPr lang="pl-PL" sz="3000" dirty="0"/>
              <a:t> the </a:t>
            </a:r>
            <a:r>
              <a:rPr lang="pl-PL" sz="3000" dirty="0" err="1"/>
              <a:t>seaside</a:t>
            </a:r>
            <a:r>
              <a:rPr lang="pl-PL" sz="3000" dirty="0"/>
              <a:t>. It is famous for its Neptun </a:t>
            </a:r>
            <a:r>
              <a:rPr lang="pl-PL" sz="3000" dirty="0" err="1"/>
              <a:t>Fountain</a:t>
            </a:r>
            <a:r>
              <a:rPr lang="pl-PL" sz="3000" dirty="0"/>
              <a:t>, Town Hall and the Old Town.</a:t>
            </a:r>
          </a:p>
        </p:txBody>
      </p:sp>
      <p:pic>
        <p:nvPicPr>
          <p:cNvPr id="3074" name="Picture 2" descr="C:\Users\dom\Desktop\sgs\IMG-6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88840"/>
            <a:ext cx="19442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m\Desktop\sgs\IMG-6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1820466" cy="277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dom\Desktop\sgs\IMG-6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5"/>
            <a:ext cx="1944216" cy="21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dom\Desktop\sgs\IMG-68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20888"/>
            <a:ext cx="206637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om\Desktop\sgs\IMG-68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29200"/>
            <a:ext cx="272988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Users\dom\Desktop\sgs\IMG-68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3136"/>
            <a:ext cx="3588277" cy="202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000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l-PL" b="1" i="1" dirty="0"/>
              <a:t>The Mazury Lakes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000" dirty="0"/>
              <a:t> </a:t>
            </a:r>
            <a:r>
              <a:rPr lang="pl-PL" sz="3000" dirty="0" err="1"/>
              <a:t>This</a:t>
            </a:r>
            <a:r>
              <a:rPr lang="pl-PL" sz="3000" dirty="0"/>
              <a:t> area of </a:t>
            </a:r>
            <a:r>
              <a:rPr lang="pl-PL" sz="3000" dirty="0" err="1"/>
              <a:t>beautiful</a:t>
            </a:r>
            <a:r>
              <a:rPr lang="pl-PL" sz="3000" dirty="0"/>
              <a:t> </a:t>
            </a:r>
            <a:r>
              <a:rPr lang="pl-PL" sz="3000" dirty="0" err="1"/>
              <a:t>lakes</a:t>
            </a:r>
            <a:r>
              <a:rPr lang="pl-PL" sz="3000" dirty="0"/>
              <a:t> is </a:t>
            </a:r>
            <a:r>
              <a:rPr lang="pl-PL" sz="3000" dirty="0" err="1"/>
              <a:t>located</a:t>
            </a:r>
            <a:r>
              <a:rPr lang="pl-PL" sz="3000" dirty="0"/>
              <a:t> in the </a:t>
            </a:r>
            <a:r>
              <a:rPr lang="pl-PL" sz="3000" dirty="0" err="1"/>
              <a:t>north-west</a:t>
            </a:r>
            <a:r>
              <a:rPr lang="pl-PL" sz="3000" dirty="0"/>
              <a:t> of Poland. </a:t>
            </a:r>
            <a:r>
              <a:rPr lang="pl-PL" sz="3000" dirty="0" err="1"/>
              <a:t>You</a:t>
            </a:r>
            <a:r>
              <a:rPr lang="pl-PL" sz="3000" dirty="0"/>
              <a:t> can go sailing here or do other water sports.</a:t>
            </a:r>
          </a:p>
        </p:txBody>
      </p:sp>
      <p:pic>
        <p:nvPicPr>
          <p:cNvPr id="8194" name="Picture 2" descr="Znalezione obrazy dla zapytania mazu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4176613" cy="3134078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51520" y="5733256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http://www.national-geographic.pl/traveler/kierunki/10-ciekawostek-o-mazurach-ktore-moga-cie-zaskoczyc</a:t>
            </a:r>
          </a:p>
        </p:txBody>
      </p:sp>
      <p:pic>
        <p:nvPicPr>
          <p:cNvPr id="8196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852936"/>
            <a:ext cx="3780420" cy="252028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5076056" y="530120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https://pl.pinterest.com/pin/637892734694576285/</a:t>
            </a:r>
          </a:p>
        </p:txBody>
      </p:sp>
    </p:spTree>
    <p:extLst>
      <p:ext uri="{BB962C8B-B14F-4D97-AF65-F5344CB8AC3E}">
        <p14:creationId xmlns:p14="http://schemas.microsoft.com/office/powerpoint/2010/main" val="2829201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pl-PL" b="1" i="1" dirty="0" err="1"/>
              <a:t>Interesting</a:t>
            </a:r>
            <a:r>
              <a:rPr lang="pl-PL" b="1" i="1" dirty="0"/>
              <a:t> Facts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r>
              <a:rPr lang="pl-PL" dirty="0"/>
              <a:t>Poland is the biggest amber exporter in the world</a:t>
            </a:r>
          </a:p>
          <a:p>
            <a:r>
              <a:rPr lang="pl-PL" dirty="0" err="1"/>
              <a:t>Almost</a:t>
            </a:r>
            <a:r>
              <a:rPr lang="pl-PL" dirty="0"/>
              <a:t> 35% of Poles live abroad</a:t>
            </a:r>
          </a:p>
          <a:p>
            <a:r>
              <a:rPr lang="pl-PL" dirty="0"/>
              <a:t>There are 32 letters in the </a:t>
            </a:r>
            <a:r>
              <a:rPr lang="pl-PL" dirty="0" err="1"/>
              <a:t>Polish</a:t>
            </a:r>
            <a:r>
              <a:rPr lang="pl-PL" dirty="0"/>
              <a:t> alphabet while there are only 26 in the English one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1171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End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7638"/>
            <a:ext cx="8507288" cy="525172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This presentation has been made by:</a:t>
            </a:r>
          </a:p>
          <a:p>
            <a:r>
              <a:rPr lang="pl-PL" dirty="0"/>
              <a:t>Wiktor Kretowicz</a:t>
            </a:r>
          </a:p>
          <a:p>
            <a:r>
              <a:rPr lang="pl-PL" dirty="0"/>
              <a:t>Agata Szurek</a:t>
            </a:r>
          </a:p>
          <a:p>
            <a:r>
              <a:rPr lang="pl-PL" dirty="0"/>
              <a:t>Izabella Szkaradek</a:t>
            </a:r>
          </a:p>
          <a:p>
            <a:pPr marL="0" indent="0">
              <a:buNone/>
            </a:pPr>
            <a:r>
              <a:rPr lang="pl-PL" dirty="0" err="1"/>
              <a:t>within</a:t>
            </a:r>
            <a:r>
              <a:rPr lang="pl-PL" dirty="0"/>
              <a:t> the </a:t>
            </a:r>
            <a:r>
              <a:rPr lang="pl-PL" dirty="0" err="1"/>
              <a:t>framework</a:t>
            </a:r>
            <a:r>
              <a:rPr lang="pl-PL" dirty="0"/>
              <a:t> of Erasmus+ </a:t>
            </a:r>
            <a:r>
              <a:rPr lang="pl-PL" dirty="0" err="1"/>
              <a:t>project</a:t>
            </a:r>
            <a:r>
              <a:rPr lang="pl-PL" dirty="0"/>
              <a:t> </a:t>
            </a:r>
          </a:p>
          <a:p>
            <a:pPr marL="0" indent="0" algn="ctr">
              <a:buNone/>
            </a:pPr>
            <a:r>
              <a:rPr lang="pl-PL" i="1" dirty="0" err="1"/>
              <a:t>Let’s</a:t>
            </a:r>
            <a:r>
              <a:rPr lang="pl-PL" i="1" dirty="0"/>
              <a:t> talk </a:t>
            </a:r>
            <a:r>
              <a:rPr lang="pl-PL" i="1" dirty="0" err="1"/>
              <a:t>about</a:t>
            </a:r>
            <a:r>
              <a:rPr lang="pl-PL" i="1" dirty="0"/>
              <a:t> </a:t>
            </a:r>
            <a:r>
              <a:rPr lang="pl-PL" i="1" dirty="0" err="1"/>
              <a:t>soil</a:t>
            </a:r>
            <a:endParaRPr lang="pl-PL" dirty="0"/>
          </a:p>
        </p:txBody>
      </p:sp>
      <p:pic>
        <p:nvPicPr>
          <p:cNvPr id="2052" name="Picture 4" descr="Znalezione obrazy dla zapytania erasmus 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5058000"/>
            <a:ext cx="3813062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078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-45943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sz="3000" dirty="0"/>
              <a:t>Marcin Kromer </a:t>
            </a:r>
            <a:r>
              <a:rPr lang="pl-PL" sz="3000" dirty="0" err="1"/>
              <a:t>belonged</a:t>
            </a:r>
            <a:r>
              <a:rPr lang="pl-PL" sz="3000" dirty="0"/>
              <a:t> to the </a:t>
            </a:r>
            <a:r>
              <a:rPr lang="pl-PL" sz="3000" dirty="0" err="1"/>
              <a:t>group</a:t>
            </a:r>
            <a:r>
              <a:rPr lang="pl-PL" sz="3000" dirty="0"/>
              <a:t> of the most </a:t>
            </a:r>
            <a:r>
              <a:rPr lang="pl-PL" sz="3000" dirty="0" err="1"/>
              <a:t>distinguished</a:t>
            </a:r>
            <a:r>
              <a:rPr lang="pl-PL" sz="3000" dirty="0"/>
              <a:t>  </a:t>
            </a:r>
            <a:r>
              <a:rPr lang="pl-PL" sz="3000" dirty="0" err="1"/>
              <a:t>Polish</a:t>
            </a:r>
            <a:r>
              <a:rPr lang="pl-PL" sz="3000" dirty="0"/>
              <a:t> </a:t>
            </a:r>
            <a:r>
              <a:rPr lang="pl-PL" sz="3000" dirty="0" err="1"/>
              <a:t>humanists</a:t>
            </a:r>
            <a:r>
              <a:rPr lang="pl-PL" sz="3000" dirty="0"/>
              <a:t> of  the 16th </a:t>
            </a:r>
            <a:r>
              <a:rPr lang="pl-PL" sz="3000" dirty="0" err="1"/>
              <a:t>century</a:t>
            </a:r>
            <a:r>
              <a:rPr lang="pl-PL" sz="3000" dirty="0"/>
              <a:t>. He was a </a:t>
            </a:r>
            <a:r>
              <a:rPr lang="pl-PL" sz="3000" dirty="0" err="1"/>
              <a:t>historian</a:t>
            </a:r>
            <a:r>
              <a:rPr lang="pl-PL" sz="3000" dirty="0"/>
              <a:t>,  </a:t>
            </a:r>
            <a:r>
              <a:rPr lang="pl-PL" sz="3000" dirty="0" err="1"/>
              <a:t>writer</a:t>
            </a:r>
            <a:r>
              <a:rPr lang="pl-PL" sz="3000" dirty="0"/>
              <a:t>,  </a:t>
            </a:r>
            <a:r>
              <a:rPr lang="pl-PL" sz="3000" dirty="0" err="1"/>
              <a:t>music</a:t>
            </a:r>
            <a:r>
              <a:rPr lang="pl-PL" sz="3000" dirty="0"/>
              <a:t> </a:t>
            </a:r>
            <a:r>
              <a:rPr lang="pl-PL" sz="3000" dirty="0" err="1"/>
              <a:t>expert</a:t>
            </a:r>
            <a:r>
              <a:rPr lang="pl-PL" sz="3000" dirty="0"/>
              <a:t>,  </a:t>
            </a:r>
            <a:r>
              <a:rPr lang="pl-PL" sz="3000" dirty="0" err="1"/>
              <a:t>diplomat</a:t>
            </a:r>
            <a:r>
              <a:rPr lang="pl-PL" sz="3000" dirty="0"/>
              <a:t> and </a:t>
            </a:r>
            <a:r>
              <a:rPr lang="pl-PL" sz="3000" dirty="0" err="1"/>
              <a:t>priest</a:t>
            </a:r>
            <a:r>
              <a:rPr lang="pl-PL" sz="3000" dirty="0"/>
              <a:t>.</a:t>
            </a:r>
          </a:p>
          <a:p>
            <a:endParaRPr lang="pl-PL" dirty="0"/>
          </a:p>
        </p:txBody>
      </p:sp>
      <p:pic>
        <p:nvPicPr>
          <p:cNvPr id="59394" name="Picture 2" descr="SONY DS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2592288" cy="3898177"/>
          </a:xfrm>
          <a:prstGeom prst="rect">
            <a:avLst/>
          </a:prstGeom>
          <a:noFill/>
        </p:spPr>
      </p:pic>
      <p:pic>
        <p:nvPicPr>
          <p:cNvPr id="59396" name="Picture 4" descr="SONY D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700808"/>
            <a:ext cx="1820602" cy="2952328"/>
          </a:xfrm>
          <a:prstGeom prst="rect">
            <a:avLst/>
          </a:prstGeom>
          <a:noFill/>
        </p:spPr>
      </p:pic>
      <p:pic>
        <p:nvPicPr>
          <p:cNvPr id="59398" name="Picture 6" descr="SONY D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797152"/>
            <a:ext cx="2783952" cy="1872208"/>
          </a:xfrm>
          <a:prstGeom prst="rect">
            <a:avLst/>
          </a:prstGeom>
          <a:noFill/>
        </p:spPr>
      </p:pic>
      <p:pic>
        <p:nvPicPr>
          <p:cNvPr id="59400" name="Picture 8" descr="Plik:Krom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276872"/>
            <a:ext cx="2592288" cy="3119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sz="3000" dirty="0" err="1"/>
              <a:t>Our</a:t>
            </a:r>
            <a:r>
              <a:rPr lang="pl-PL" sz="3000" dirty="0"/>
              <a:t> </a:t>
            </a:r>
            <a:r>
              <a:rPr lang="pl-PL" sz="3000" dirty="0" err="1"/>
              <a:t>school</a:t>
            </a:r>
            <a:r>
              <a:rPr lang="pl-PL" sz="3000" dirty="0"/>
              <a:t> </a:t>
            </a:r>
            <a:r>
              <a:rPr lang="pl-PL" sz="3000" dirty="0" err="1"/>
              <a:t>offers</a:t>
            </a:r>
            <a:r>
              <a:rPr lang="pl-PL" sz="3000" dirty="0"/>
              <a:t> a </a:t>
            </a:r>
            <a:r>
              <a:rPr lang="pl-PL" sz="3000" dirty="0" err="1"/>
              <a:t>range</a:t>
            </a:r>
            <a:r>
              <a:rPr lang="pl-PL" sz="3000" dirty="0"/>
              <a:t> of </a:t>
            </a:r>
            <a:r>
              <a:rPr lang="pl-PL" sz="3000" dirty="0" err="1"/>
              <a:t>after</a:t>
            </a:r>
            <a:r>
              <a:rPr lang="pl-PL" sz="3000" dirty="0"/>
              <a:t> </a:t>
            </a:r>
            <a:r>
              <a:rPr lang="pl-PL" sz="3000" dirty="0" err="1"/>
              <a:t>school</a:t>
            </a:r>
            <a:r>
              <a:rPr lang="pl-PL" sz="3000" dirty="0"/>
              <a:t> </a:t>
            </a:r>
            <a:r>
              <a:rPr lang="pl-PL" sz="3000" dirty="0" err="1"/>
              <a:t>clubs</a:t>
            </a:r>
            <a:r>
              <a:rPr lang="pl-PL" sz="3000" dirty="0"/>
              <a:t> in science, </a:t>
            </a:r>
            <a:r>
              <a:rPr lang="pl-PL" sz="3000" dirty="0" err="1"/>
              <a:t>maths</a:t>
            </a:r>
            <a:r>
              <a:rPr lang="pl-PL" sz="3000" dirty="0"/>
              <a:t>, </a:t>
            </a:r>
            <a:r>
              <a:rPr lang="pl-PL" sz="3000" dirty="0" err="1"/>
              <a:t>sports</a:t>
            </a:r>
            <a:r>
              <a:rPr lang="pl-PL" sz="3000" dirty="0"/>
              <a:t>, </a:t>
            </a:r>
            <a:r>
              <a:rPr lang="pl-PL" sz="3000" dirty="0" err="1"/>
              <a:t>music</a:t>
            </a:r>
            <a:r>
              <a:rPr lang="pl-PL" sz="3000" dirty="0"/>
              <a:t>, </a:t>
            </a:r>
            <a:r>
              <a:rPr lang="pl-PL" sz="3000" dirty="0" err="1"/>
              <a:t>computer</a:t>
            </a:r>
            <a:r>
              <a:rPr lang="pl-PL" sz="3000" dirty="0"/>
              <a:t> </a:t>
            </a:r>
            <a:r>
              <a:rPr lang="pl-PL" sz="3000" dirty="0" err="1"/>
              <a:t>technology</a:t>
            </a:r>
            <a:endParaRPr lang="pl-PL" sz="3000" dirty="0"/>
          </a:p>
          <a:p>
            <a:pPr marL="0" indent="0" algn="just">
              <a:buNone/>
            </a:pPr>
            <a:r>
              <a:rPr lang="pl-PL" sz="3000" dirty="0"/>
              <a:t> foreign </a:t>
            </a:r>
            <a:r>
              <a:rPr lang="pl-PL" sz="3000" dirty="0" err="1"/>
              <a:t>languages</a:t>
            </a:r>
            <a:r>
              <a:rPr lang="pl-PL" sz="3000" dirty="0"/>
              <a:t>, </a:t>
            </a:r>
            <a:r>
              <a:rPr lang="pl-PL" sz="3000" dirty="0" err="1"/>
              <a:t>biology</a:t>
            </a:r>
            <a:r>
              <a:rPr lang="pl-PL" sz="3000" dirty="0"/>
              <a:t> and </a:t>
            </a:r>
            <a:r>
              <a:rPr lang="pl-PL" sz="3000" dirty="0" err="1"/>
              <a:t>Polish</a:t>
            </a:r>
            <a:r>
              <a:rPr lang="pl-PL" sz="3000" dirty="0"/>
              <a:t>.        </a:t>
            </a:r>
            <a:r>
              <a:rPr lang="pl-PL" sz="3000" dirty="0" err="1"/>
              <a:t>Secondary</a:t>
            </a:r>
            <a:r>
              <a:rPr lang="pl-PL" sz="3000" dirty="0"/>
              <a:t> </a:t>
            </a:r>
            <a:r>
              <a:rPr lang="pl-PL" sz="3000" dirty="0" err="1"/>
              <a:t>school</a:t>
            </a:r>
            <a:r>
              <a:rPr lang="pl-PL" sz="3000" dirty="0"/>
              <a:t> </a:t>
            </a:r>
            <a:r>
              <a:rPr lang="pl-PL" sz="3000" dirty="0" err="1"/>
              <a:t>education</a:t>
            </a:r>
            <a:r>
              <a:rPr lang="pl-PL" sz="3000" dirty="0"/>
              <a:t> </a:t>
            </a:r>
            <a:r>
              <a:rPr lang="pl-PL" sz="3000" dirty="0" err="1"/>
              <a:t>lasts</a:t>
            </a:r>
            <a:r>
              <a:rPr lang="pl-PL" sz="3000" dirty="0"/>
              <a:t> </a:t>
            </a:r>
            <a:r>
              <a:rPr lang="pl-PL" sz="3000" dirty="0" err="1"/>
              <a:t>three</a:t>
            </a:r>
            <a:r>
              <a:rPr lang="pl-PL" sz="3000" dirty="0"/>
              <a:t> / </a:t>
            </a:r>
            <a:r>
              <a:rPr lang="pl-PL" sz="3000" dirty="0" err="1"/>
              <a:t>four</a:t>
            </a:r>
            <a:r>
              <a:rPr lang="pl-PL" sz="3000" dirty="0"/>
              <a:t> </a:t>
            </a:r>
            <a:r>
              <a:rPr lang="pl-PL" sz="3000" dirty="0" err="1"/>
              <a:t>years</a:t>
            </a:r>
            <a:r>
              <a:rPr lang="pl-PL" sz="3000" dirty="0"/>
              <a:t>.       </a:t>
            </a:r>
            <a:r>
              <a:rPr lang="pl-PL" sz="3000" dirty="0" err="1"/>
              <a:t>There</a:t>
            </a:r>
            <a:r>
              <a:rPr lang="pl-PL" sz="3000" dirty="0"/>
              <a:t> </a:t>
            </a:r>
            <a:r>
              <a:rPr lang="pl-PL" sz="3000" dirty="0" err="1"/>
              <a:t>are</a:t>
            </a:r>
            <a:r>
              <a:rPr lang="pl-PL" sz="3000" dirty="0"/>
              <a:t> 738 </a:t>
            </a:r>
            <a:r>
              <a:rPr lang="pl-PL" sz="3000" dirty="0" err="1"/>
              <a:t>students</a:t>
            </a:r>
            <a:r>
              <a:rPr lang="pl-PL" sz="3000" dirty="0"/>
              <a:t> </a:t>
            </a:r>
            <a:r>
              <a:rPr lang="pl-PL" sz="3000" dirty="0" err="1"/>
              <a:t>this</a:t>
            </a:r>
            <a:r>
              <a:rPr lang="pl-PL" sz="3000" dirty="0"/>
              <a:t> </a:t>
            </a:r>
            <a:r>
              <a:rPr lang="pl-PL" sz="3000" dirty="0" err="1"/>
              <a:t>year</a:t>
            </a:r>
            <a:r>
              <a:rPr lang="pl-PL" sz="30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Picture 1" descr="C:\Users\Łukasz\Downloads\image_123986672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284984"/>
            <a:ext cx="1629916" cy="2565997"/>
          </a:xfrm>
          <a:prstGeom prst="rect">
            <a:avLst/>
          </a:prstGeom>
          <a:noFill/>
        </p:spPr>
      </p:pic>
      <p:pic>
        <p:nvPicPr>
          <p:cNvPr id="8" name="Picture 5" descr="https://scontent-waw1-1.xx.fbcdn.net/v/t1.0-9/42659984_1823707157698251_8244803780441276416_n.jpg?_nc_cat=106&amp;oh=385c60c110199a9f5153755fbdf3c5b8&amp;oe=5C17EC0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941168"/>
            <a:ext cx="2736304" cy="1702706"/>
          </a:xfrm>
          <a:prstGeom prst="rect">
            <a:avLst/>
          </a:prstGeom>
          <a:noFill/>
        </p:spPr>
      </p:pic>
      <p:pic>
        <p:nvPicPr>
          <p:cNvPr id="43012" name="Picture 4" descr="https://scontent-waw1-1.xx.fbcdn.net/v/t1.0-9/42247003_1816299005105733_8856300432109076480_n.jpg?_nc_cat=108&amp;oh=ce667f312e926f81d12489af2335ef5f&amp;oe=5C24ED9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780928"/>
            <a:ext cx="2472275" cy="1854206"/>
          </a:xfrm>
          <a:prstGeom prst="rect">
            <a:avLst/>
          </a:prstGeom>
          <a:noFill/>
        </p:spPr>
      </p:pic>
      <p:pic>
        <p:nvPicPr>
          <p:cNvPr id="43014" name="Picture 6" descr="https://scontent-waw1-1.xx.fbcdn.net/v/t1.0-9/40510049_1794096837325950_5704438802198560768_n.jpg?_nc_cat=105&amp;oh=7a2382eee2c22add8ec8f9fb9a097b0f&amp;oe=5C547F1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5157192"/>
            <a:ext cx="2664296" cy="1498667"/>
          </a:xfrm>
          <a:prstGeom prst="rect">
            <a:avLst/>
          </a:prstGeom>
          <a:noFill/>
        </p:spPr>
      </p:pic>
      <p:pic>
        <p:nvPicPr>
          <p:cNvPr id="40962" name="Picture 2" descr="C:\Users\Łukasz\Desktop\erazmus\DSC_09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2708920"/>
            <a:ext cx="1493912" cy="2240868"/>
          </a:xfrm>
          <a:prstGeom prst="rect">
            <a:avLst/>
          </a:prstGeom>
          <a:noFill/>
        </p:spPr>
      </p:pic>
      <p:pic>
        <p:nvPicPr>
          <p:cNvPr id="40963" name="Picture 3" descr="C:\Users\Łukasz\Desktop\erazmus\DSC_09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7924" y="3068960"/>
            <a:ext cx="2303748" cy="1535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7753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Łukasz\Downloads\IMG-6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 contrast="-3000"/>
          </a:blip>
          <a:srcRect/>
          <a:stretch>
            <a:fillRect/>
          </a:stretch>
        </p:blipFill>
        <p:spPr bwMode="auto">
          <a:xfrm>
            <a:off x="-684584" y="0"/>
            <a:ext cx="1027929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pl-PL" b="1" i="1" dirty="0"/>
              <a:t>The town of Gorlice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10145"/>
            <a:ext cx="8590072" cy="1143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/>
              <a:t>Gorlice  is a small </a:t>
            </a:r>
            <a:r>
              <a:rPr lang="pl-PL" sz="3000" dirty="0" err="1"/>
              <a:t>town</a:t>
            </a:r>
            <a:r>
              <a:rPr lang="pl-PL" sz="3000" dirty="0"/>
              <a:t> </a:t>
            </a:r>
            <a:r>
              <a:rPr lang="pl-PL" sz="3000" dirty="0" err="1"/>
              <a:t>located</a:t>
            </a:r>
            <a:r>
              <a:rPr lang="pl-PL" sz="3000" dirty="0"/>
              <a:t> in the district of Małopolska, at the Ropa River in the Beskid Niski Mountains.</a:t>
            </a:r>
          </a:p>
        </p:txBody>
      </p:sp>
      <p:pic>
        <p:nvPicPr>
          <p:cNvPr id="39937" name="Picture 1" descr="C:\Users\Łukasz\Desktop\mapa.ph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212976"/>
            <a:ext cx="2487362" cy="235291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4139952" y="5517232"/>
            <a:ext cx="20162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" dirty="0"/>
              <a:t>http://mapa.livecity.pl/miasto/Gorlice,0959903</a:t>
            </a:r>
          </a:p>
        </p:txBody>
      </p:sp>
      <p:pic>
        <p:nvPicPr>
          <p:cNvPr id="39941" name="Picture 5" descr="C:\Users\Łukasz\Downloads\DSC-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060848"/>
            <a:ext cx="2592288" cy="1728192"/>
          </a:xfrm>
          <a:prstGeom prst="rect">
            <a:avLst/>
          </a:prstGeom>
          <a:noFill/>
        </p:spPr>
      </p:pic>
      <p:pic>
        <p:nvPicPr>
          <p:cNvPr id="39942" name="Picture 6" descr="C:\Users\Łukasz\Downloads\IMG-68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005063"/>
            <a:ext cx="1512168" cy="2266553"/>
          </a:xfrm>
          <a:prstGeom prst="rect">
            <a:avLst/>
          </a:prstGeom>
          <a:noFill/>
        </p:spPr>
      </p:pic>
      <p:pic>
        <p:nvPicPr>
          <p:cNvPr id="39943" name="Picture 7" descr="C:\Users\Łukasz\Downloads\IMG-6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437274"/>
            <a:ext cx="1422862" cy="2132694"/>
          </a:xfrm>
          <a:prstGeom prst="rect">
            <a:avLst/>
          </a:prstGeom>
          <a:noFill/>
        </p:spPr>
      </p:pic>
      <p:pic>
        <p:nvPicPr>
          <p:cNvPr id="39944" name="Picture 8" descr="C:\Users\Łukasz\Downloads\IMG-68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916832"/>
            <a:ext cx="1249074" cy="1872208"/>
          </a:xfrm>
          <a:prstGeom prst="rect">
            <a:avLst/>
          </a:prstGeom>
          <a:noFill/>
        </p:spPr>
      </p:pic>
      <p:pic>
        <p:nvPicPr>
          <p:cNvPr id="39945" name="Picture 9" descr="C:\Users\Łukasz\Downloads\IMG-68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2564904"/>
            <a:ext cx="1231668" cy="1846118"/>
          </a:xfrm>
          <a:prstGeom prst="rect">
            <a:avLst/>
          </a:prstGeom>
          <a:noFill/>
        </p:spPr>
      </p:pic>
      <p:pic>
        <p:nvPicPr>
          <p:cNvPr id="39946" name="Picture 10" descr="C:\Users\Łukasz\Downloads\IMG-6877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1893876"/>
            <a:ext cx="1800200" cy="1201033"/>
          </a:xfrm>
          <a:prstGeom prst="rect">
            <a:avLst/>
          </a:prstGeom>
          <a:noFill/>
        </p:spPr>
      </p:pic>
      <p:pic>
        <p:nvPicPr>
          <p:cNvPr id="39947" name="Picture 11" descr="C:\Users\Łukasz\Downloads\IMG-68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5229200"/>
            <a:ext cx="2304256" cy="1420691"/>
          </a:xfrm>
          <a:prstGeom prst="rect">
            <a:avLst/>
          </a:prstGeom>
          <a:noFill/>
        </p:spPr>
      </p:pic>
      <p:pic>
        <p:nvPicPr>
          <p:cNvPr id="39948" name="Picture 12" descr="C:\Users\Łukasz\Downloads\IMG-686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077072"/>
            <a:ext cx="1152992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49243"/>
            <a:ext cx="8560472" cy="1143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The area of Gorlice is the cradle of the world oil industry.</a:t>
            </a:r>
            <a:endParaRPr lang="pl-PL" sz="3000" dirty="0"/>
          </a:p>
        </p:txBody>
      </p:sp>
      <p:pic>
        <p:nvPicPr>
          <p:cNvPr id="38916" name="Picture 4" descr="Znalezione obrazy dla zapytania gorlice ropa nafto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4343392" cy="3254182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395536" y="5013176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http://www.gmina.gorlice.pl/index.php?pid=94&amp;id=77-miejscowosci_zabytki</a:t>
            </a:r>
          </a:p>
        </p:txBody>
      </p:sp>
      <p:pic>
        <p:nvPicPr>
          <p:cNvPr id="38918" name="Picture 6" descr="Znalezione obrazy dla zapytania gorlice ropa naftow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4023968" cy="2664296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4860032" y="6237312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700" dirty="0"/>
              <a:t>http://www.gorlice.pl/pl/333/0/karpacki-trakt-naftowy.html</a:t>
            </a:r>
          </a:p>
        </p:txBody>
      </p:sp>
    </p:spTree>
    <p:extLst>
      <p:ext uri="{BB962C8B-B14F-4D97-AF65-F5344CB8AC3E}">
        <p14:creationId xmlns:p14="http://schemas.microsoft.com/office/powerpoint/2010/main" val="291785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/>
              <a:t>Ignacy Łukasiewicz, the inventor and constructor of the first oil lamp, lived and worked here. Also here, in Gorlice, the </a:t>
            </a:r>
            <a:r>
              <a:rPr lang="pl-PL" sz="3000" dirty="0" err="1"/>
              <a:t>first</a:t>
            </a:r>
            <a:r>
              <a:rPr lang="pl-PL" sz="3000" dirty="0"/>
              <a:t> in the </a:t>
            </a:r>
            <a:r>
              <a:rPr lang="pl-PL" sz="3000" dirty="0" err="1"/>
              <a:t>world</a:t>
            </a:r>
            <a:r>
              <a:rPr lang="pl-PL" sz="3000" dirty="0"/>
              <a:t> oil lamp was lit in 1854.</a:t>
            </a:r>
          </a:p>
        </p:txBody>
      </p:sp>
      <p:pic>
        <p:nvPicPr>
          <p:cNvPr id="4" name="Picture 1" descr="C:\Users\Łukasz\Downloads\IMG-6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5184576" cy="3458975"/>
          </a:xfrm>
          <a:prstGeom prst="rect">
            <a:avLst/>
          </a:prstGeom>
          <a:noFill/>
        </p:spPr>
      </p:pic>
      <p:pic>
        <p:nvPicPr>
          <p:cNvPr id="37890" name="Picture 2" descr="Znalezione obrazy dla zapytania lampa naftowa pierwsza na &amp;sacute;wiec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276872"/>
            <a:ext cx="2592288" cy="3456385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5940152" y="5661248"/>
            <a:ext cx="185820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00" dirty="0"/>
              <a:t>https://pl.wikipedia.org/wiki/Lampa_naftowa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1273</Words>
  <Application>Microsoft Office PowerPoint</Application>
  <PresentationFormat>Diavoorstelling (4:3)</PresentationFormat>
  <Paragraphs>99</Paragraphs>
  <Slides>38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1" baseType="lpstr">
      <vt:lpstr>Arial</vt:lpstr>
      <vt:lpstr>Calibri</vt:lpstr>
      <vt:lpstr>Motyw pakietu Office</vt:lpstr>
      <vt:lpstr>Let’s Talk About Soil  Poland</vt:lpstr>
      <vt:lpstr>School</vt:lpstr>
      <vt:lpstr>PowerPoint-presentatie</vt:lpstr>
      <vt:lpstr>PowerPoint-presentatie</vt:lpstr>
      <vt:lpstr>PowerPoint-presentatie</vt:lpstr>
      <vt:lpstr>The town of Gorlice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Beskid Niski</vt:lpstr>
      <vt:lpstr>PowerPoint-presentatie</vt:lpstr>
      <vt:lpstr>PowerPoint-presentatie</vt:lpstr>
      <vt:lpstr>PowerPoint-presentatie</vt:lpstr>
      <vt:lpstr>Krynica Zdrój</vt:lpstr>
      <vt:lpstr>PowerPoint-presentatie</vt:lpstr>
      <vt:lpstr>Pump Room</vt:lpstr>
      <vt:lpstr>Stróże Bartnik Sądecki</vt:lpstr>
      <vt:lpstr>PowerPoint-presentatie</vt:lpstr>
      <vt:lpstr>Mountains</vt:lpstr>
      <vt:lpstr>The Tatra Mountains</vt:lpstr>
      <vt:lpstr>PowerPoint-presentatie</vt:lpstr>
      <vt:lpstr>Bieszczady Mountains</vt:lpstr>
      <vt:lpstr>Pieniny Mountains</vt:lpstr>
      <vt:lpstr>The most beautiful cities and places  in Poland.</vt:lpstr>
      <vt:lpstr>Cracow</vt:lpstr>
      <vt:lpstr>PowerPoint-presentatie</vt:lpstr>
      <vt:lpstr>Wrocław</vt:lpstr>
      <vt:lpstr>Warsaw</vt:lpstr>
      <vt:lpstr>Places to see in Warsaw:</vt:lpstr>
      <vt:lpstr>The Baltic Sea</vt:lpstr>
      <vt:lpstr>PowerPoint-presentatie</vt:lpstr>
      <vt:lpstr>PowerPoint-presentatie</vt:lpstr>
      <vt:lpstr>Gdańsk</vt:lpstr>
      <vt:lpstr>The Mazury Lakes</vt:lpstr>
      <vt:lpstr>Interesting Facts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czytelnik0001</dc:creator>
  <cp:lastModifiedBy>Bogaard, N.W.M.</cp:lastModifiedBy>
  <cp:revision>83</cp:revision>
  <dcterms:created xsi:type="dcterms:W3CDTF">2018-09-25T08:03:18Z</dcterms:created>
  <dcterms:modified xsi:type="dcterms:W3CDTF">2021-04-12T11:22:44Z</dcterms:modified>
</cp:coreProperties>
</file>