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9144000" cy="5143500" type="screen16x9"/>
  <p:notesSz cx="6858000" cy="9144000"/>
  <p:embeddedFontLst>
    <p:embeddedFont>
      <p:font typeface="Old Standard TT" panose="020B0604020202020204" charset="0"/>
      <p:regular r:id="rId8"/>
      <p:bold r:id="rId9"/>
      <p:italic r:id="rId1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21" d="100"/>
          <a:sy n="121" d="100"/>
        </p:scale>
        <p:origin x="-346" y="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387295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54edcb79a0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54edcb79a0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4edcb79a0_4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4edcb79a0_4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54edcb79a0_4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54edcb79a0_4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4edcb79a0_4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4edcb79a0_4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100"/>
            <a:ext cx="9144000" cy="1711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512700" y="3840639"/>
            <a:ext cx="8118600" cy="787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039650"/>
            <a:ext cx="8520600" cy="2106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Google Shape;16;p3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6864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382350"/>
            <a:ext cx="4045200" cy="1333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perback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●"/>
              <a:defRPr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1328800" y="497175"/>
            <a:ext cx="4464900" cy="73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4800" b="1">
                <a:latin typeface="Times New Roman"/>
                <a:ea typeface="Times New Roman"/>
                <a:cs typeface="Times New Roman"/>
                <a:sym typeface="Times New Roman"/>
              </a:rPr>
              <a:t>Illegal Dumping</a:t>
            </a:r>
            <a:endParaRPr sz="48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1375" y="164163"/>
            <a:ext cx="1748325" cy="139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050" y="1227975"/>
            <a:ext cx="4043676" cy="241275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 txBox="1">
            <a:spLocks noGrp="1"/>
          </p:cNvSpPr>
          <p:nvPr>
            <p:ph type="subTitle" idx="1"/>
          </p:nvPr>
        </p:nvSpPr>
        <p:spPr>
          <a:xfrm>
            <a:off x="1065450" y="4088925"/>
            <a:ext cx="7013100" cy="7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can Illegal dumpings damage the floor in Tenerife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3" name="Google Shape;63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53375" y="1734463"/>
            <a:ext cx="3709175" cy="218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502025" y="136338"/>
            <a:ext cx="4045200" cy="19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>
                <a:latin typeface="Times New Roman"/>
                <a:ea typeface="Times New Roman"/>
                <a:cs typeface="Times New Roman"/>
                <a:sym typeface="Times New Roman"/>
              </a:rPr>
              <a:t>The degradation in the quality of the soil is due of the presence of chemical substances</a:t>
            </a:r>
            <a:endParaRPr sz="3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9" name="Google Shape;69;p14"/>
          <p:cNvPicPr preferRelativeResize="0"/>
          <p:nvPr/>
        </p:nvPicPr>
        <p:blipFill rotWithShape="1">
          <a:blip r:embed="rId3">
            <a:alphaModFix/>
          </a:blip>
          <a:srcRect l="2152" t="6815" b="5916"/>
          <a:stretch/>
        </p:blipFill>
        <p:spPr>
          <a:xfrm>
            <a:off x="4878000" y="3156400"/>
            <a:ext cx="2825400" cy="169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4">
            <a:alphaModFix/>
          </a:blip>
          <a:srcRect t="4227" r="20666" b="6206"/>
          <a:stretch/>
        </p:blipFill>
        <p:spPr>
          <a:xfrm>
            <a:off x="606400" y="2248000"/>
            <a:ext cx="3569351" cy="26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5">
            <a:alphaModFix/>
          </a:blip>
          <a:srcRect l="28316" r="26928"/>
          <a:stretch/>
        </p:blipFill>
        <p:spPr>
          <a:xfrm>
            <a:off x="4878000" y="136350"/>
            <a:ext cx="1134150" cy="211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6">
            <a:alphaModFix/>
          </a:blip>
          <a:srcRect l="4295" t="24305" r="5280" b="16120"/>
          <a:stretch/>
        </p:blipFill>
        <p:spPr>
          <a:xfrm>
            <a:off x="5703625" y="1916738"/>
            <a:ext cx="3083001" cy="14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48000" y="274650"/>
            <a:ext cx="2540700" cy="169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709800" y="180238"/>
            <a:ext cx="3922800" cy="20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Waste can lead the contamination of soil, groundwater and surface water</a:t>
            </a:r>
            <a:endParaRPr sz="30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9" name="Google Shape;79;p15"/>
          <p:cNvPicPr preferRelativeResize="0"/>
          <p:nvPr/>
        </p:nvPicPr>
        <p:blipFill rotWithShape="1">
          <a:blip r:embed="rId3">
            <a:alphaModFix/>
          </a:blip>
          <a:srcRect l="13359"/>
          <a:stretch/>
        </p:blipFill>
        <p:spPr>
          <a:xfrm rot="-483233">
            <a:off x="5392745" y="2075877"/>
            <a:ext cx="2817960" cy="1695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 rotWithShape="1">
          <a:blip r:embed="rId4">
            <a:alphaModFix/>
          </a:blip>
          <a:srcRect l="9242" t="12002" r="15245"/>
          <a:stretch/>
        </p:blipFill>
        <p:spPr>
          <a:xfrm>
            <a:off x="576925" y="2225650"/>
            <a:ext cx="3862200" cy="2533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 rotWithShape="1">
          <a:blip r:embed="rId5">
            <a:alphaModFix/>
          </a:blip>
          <a:srcRect l="76" t="43130" r="15264"/>
          <a:stretch/>
        </p:blipFill>
        <p:spPr>
          <a:xfrm>
            <a:off x="4572000" y="3493150"/>
            <a:ext cx="4248950" cy="13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 rotWithShape="1">
          <a:blip r:embed="rId6">
            <a:alphaModFix/>
          </a:blip>
          <a:srcRect t="20414" b="6336"/>
          <a:stretch/>
        </p:blipFill>
        <p:spPr>
          <a:xfrm>
            <a:off x="5198650" y="227451"/>
            <a:ext cx="3551250" cy="195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523200" y="215725"/>
            <a:ext cx="8097600" cy="207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>
                <a:latin typeface="Times New Roman"/>
                <a:ea typeface="Times New Roman"/>
                <a:cs typeface="Times New Roman"/>
                <a:sym typeface="Times New Roman"/>
              </a:rPr>
              <a:t>Industrial debris: Buildings remains are very dangerous for the environment and us because these are as contaminated as the previous industrial processes</a:t>
            </a:r>
            <a:endParaRPr sz="3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8" name="Google Shape;8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250" y="2862934"/>
            <a:ext cx="3188755" cy="1825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6805" y="2216375"/>
            <a:ext cx="3780945" cy="2466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 rotWithShape="1">
          <a:blip r:embed="rId5">
            <a:alphaModFix/>
          </a:blip>
          <a:srcRect t="8130"/>
          <a:stretch/>
        </p:blipFill>
        <p:spPr>
          <a:xfrm>
            <a:off x="2449281" y="2412464"/>
            <a:ext cx="1917218" cy="1344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/>
          <p:cNvPicPr preferRelativeResize="0"/>
          <p:nvPr/>
        </p:nvPicPr>
        <p:blipFill rotWithShape="1">
          <a:blip r:embed="rId6">
            <a:alphaModFix/>
          </a:blip>
          <a:srcRect l="8934" t="13323" r="29103" b="20359"/>
          <a:stretch/>
        </p:blipFill>
        <p:spPr>
          <a:xfrm>
            <a:off x="3603922" y="3167785"/>
            <a:ext cx="1982396" cy="1601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623125" y="184850"/>
            <a:ext cx="7633200" cy="9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Incorrect use of pesticides and fertilizers</a:t>
            </a:r>
            <a:endParaRPr sz="3000" b="1"/>
          </a:p>
        </p:txBody>
      </p:sp>
      <p:pic>
        <p:nvPicPr>
          <p:cNvPr id="97" name="Google Shape;97;p17"/>
          <p:cNvPicPr preferRelativeResize="0"/>
          <p:nvPr/>
        </p:nvPicPr>
        <p:blipFill rotWithShape="1">
          <a:blip r:embed="rId3">
            <a:alphaModFix/>
          </a:blip>
          <a:srcRect l="1889" t="3119" r="2187"/>
          <a:stretch/>
        </p:blipFill>
        <p:spPr>
          <a:xfrm>
            <a:off x="190000" y="1111250"/>
            <a:ext cx="4763328" cy="3426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4759" y="1111250"/>
            <a:ext cx="3927465" cy="1871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03817" y="2904977"/>
            <a:ext cx="2088398" cy="1658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 rotWithShape="1">
          <a:blip r:embed="rId6">
            <a:alphaModFix/>
          </a:blip>
          <a:srcRect t="2362"/>
          <a:stretch/>
        </p:blipFill>
        <p:spPr>
          <a:xfrm>
            <a:off x="5041106" y="2798182"/>
            <a:ext cx="1672272" cy="18717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aperback">
  <a:themeElements>
    <a:clrScheme name="Paperback">
      <a:dk1>
        <a:srgbClr val="000000"/>
      </a:dk1>
      <a:lt1>
        <a:srgbClr val="FFFFFF"/>
      </a:lt1>
      <a:dk2>
        <a:srgbClr val="00695C"/>
      </a:dk2>
      <a:lt2>
        <a:srgbClr val="26A69A"/>
      </a:lt2>
      <a:accent1>
        <a:srgbClr val="FFFBF0"/>
      </a:accent1>
      <a:accent2>
        <a:srgbClr val="B7B7B7"/>
      </a:accent2>
      <a:accent3>
        <a:srgbClr val="FB8C00"/>
      </a:accent3>
      <a:accent4>
        <a:srgbClr val="80CBC4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</Words>
  <Application>Microsoft Office PowerPoint</Application>
  <PresentationFormat>Diavoorstelling (16:9)</PresentationFormat>
  <Paragraphs>6</Paragraphs>
  <Slides>5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</vt:i4>
      </vt:variant>
    </vt:vector>
  </HeadingPairs>
  <TitlesOfParts>
    <vt:vector size="9" baseType="lpstr">
      <vt:lpstr>Arial</vt:lpstr>
      <vt:lpstr>Times New Roman</vt:lpstr>
      <vt:lpstr>Old Standard TT</vt:lpstr>
      <vt:lpstr>Paperback</vt:lpstr>
      <vt:lpstr>Illegal Dumping</vt:lpstr>
      <vt:lpstr>The degradation in the quality of the soil is due of the presence of chemical substances</vt:lpstr>
      <vt:lpstr>Waste can lead the contamination of soil, groundwater and surface water</vt:lpstr>
      <vt:lpstr>Industrial debris: Buildings remains are very dangerous for the environment and us because these are as contaminated as the previous industrial processes</vt:lpstr>
      <vt:lpstr>Incorrect use of pesticides and fertilizers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Illegal Dumping</dc:title>
  <dc:creator>Bogaard, N.W.M.</dc:creator>
  <cp:lastModifiedBy>Bogaard, N.W.M.</cp:lastModifiedBy>
  <cp:revision>1</cp:revision>
  <dcterms:modified xsi:type="dcterms:W3CDTF">2019-03-25T19:35:18Z</dcterms:modified>
</cp:coreProperties>
</file>