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3" r:id="rId3"/>
    <p:sldId id="259" r:id="rId4"/>
    <p:sldId id="261" r:id="rId5"/>
    <p:sldId id="294" r:id="rId6"/>
    <p:sldId id="295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FC15-B293-4B4B-9770-08EF53CD4892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DF5C-332D-4A1E-BE19-080501F03D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39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4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64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77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51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72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405E11-6A75-4B40-B5F6-6B23F0762E3D}" type="datetimeFigureOut">
              <a:rPr lang="it-IT" smtClean="0"/>
              <a:pPr/>
              <a:t>24/05/2021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85A9-C2AC-47C9-838A-059313BDB4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20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303">
              <a:srgbClr val="D6E6F3"/>
            </a:gs>
            <a:gs pos="47000">
              <a:srgbClr val="C4DBE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355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1619094" y="4082084"/>
            <a:ext cx="8558807" cy="166188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it-IT" sz="5333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LET'S INTRODUCE…</a:t>
            </a:r>
            <a:endParaRPr sz="5333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 descr="File:Flag of &lt;strong&gt;Slovenia&lt;/strong&gt;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81" y="2382788"/>
            <a:ext cx="1358226" cy="995412"/>
          </a:xfrm>
          <a:prstGeom prst="rect">
            <a:avLst/>
          </a:prstGeom>
        </p:spPr>
      </p:pic>
      <p:pic>
        <p:nvPicPr>
          <p:cNvPr id="9" name="Immagine 8" descr="&lt;strong&gt;Spain&lt;/strong&gt; &lt;strong&gt;Flag&lt;/strong&gt; Heraldry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17" y="2382787"/>
            <a:ext cx="1310614" cy="1011511"/>
          </a:xfrm>
          <a:prstGeom prst="rect">
            <a:avLst/>
          </a:prstGeom>
        </p:spPr>
      </p:pic>
      <p:pic>
        <p:nvPicPr>
          <p:cNvPr id="10" name="Immagine 9" descr="&lt;strong&gt;Holland&lt;/strong&gt; &lt;strong&gt;Flag&lt;/strong&gt; Netherlands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32" y="2382787"/>
            <a:ext cx="1255104" cy="1001315"/>
          </a:xfrm>
          <a:prstGeom prst="rect">
            <a:avLst/>
          </a:prstGeom>
        </p:spPr>
      </p:pic>
      <p:pic>
        <p:nvPicPr>
          <p:cNvPr id="11" name="Immagine 10" descr="&lt;strong&gt;Italia&lt;/strong&gt; &lt;strong&gt;flag&lt;/strong&gt; &lt;strong&gt;PNG&lt;/strong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66" y="2377374"/>
            <a:ext cx="1488088" cy="1017413"/>
          </a:xfrm>
          <a:prstGeom prst="rect">
            <a:avLst/>
          </a:prstGeom>
        </p:spPr>
      </p:pic>
      <p:pic>
        <p:nvPicPr>
          <p:cNvPr id="12" name="Immagine 11" descr="Fichier:&lt;strong&gt;Flag&lt;/strong&gt; of &lt;strong&gt;Poland&lt;/strong&gt;.svg — Wikipé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44" y="2377374"/>
            <a:ext cx="1344705" cy="100131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67" y="423727"/>
            <a:ext cx="10557933" cy="14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railpass.com/sites/default/files/2016-06/IT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" y="205101"/>
            <a:ext cx="5489968" cy="64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4591939" y="4990742"/>
            <a:ext cx="182311" cy="19370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it-IT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Google Shape;57;p12"/>
          <p:cNvSpPr txBox="1">
            <a:spLocks noGrp="1"/>
          </p:cNvSpPr>
          <p:nvPr>
            <p:ph type="ctrTitle"/>
          </p:nvPr>
        </p:nvSpPr>
        <p:spPr>
          <a:xfrm>
            <a:off x="4068550" y="4455208"/>
            <a:ext cx="1628853" cy="63238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it-IT" sz="26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COSENZA</a:t>
            </a:r>
            <a:endParaRPr sz="2667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Risultati immagini per cartina calabria sempli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612" y="537882"/>
            <a:ext cx="4276164" cy="5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1" descr="Risultati immagini per pizzo calab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7914">
            <a:off x="156140" y="486906"/>
            <a:ext cx="4305300" cy="322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Risultati immagini per pizzo calabro CASTEL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132658">
            <a:off x="2793062" y="3186934"/>
            <a:ext cx="3984413" cy="26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22" descr="Risultati immagini per pizzo calabr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091285">
            <a:off x="6489781" y="3622458"/>
            <a:ext cx="3839909" cy="273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5;p24" descr="Risultati immagini per SI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9186" y="389392"/>
            <a:ext cx="4989141" cy="35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6;p24" descr="Risultati immagini per SIL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72096">
            <a:off x="3813177" y="670975"/>
            <a:ext cx="4196080" cy="228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98;p24" descr="Risultati immagini per lupo dellaSIL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486" y="4368124"/>
            <a:ext cx="2277276" cy="176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9;p25" descr="Risultati immagini per bronzi reggio calabria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9570538" y="4021744"/>
            <a:ext cx="2140999" cy="2461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034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sud.cdn-immedia.net/2018/12/via-negroni-cosen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1" y="979403"/>
            <a:ext cx="9794270" cy="52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57;p12"/>
          <p:cNvSpPr txBox="1">
            <a:spLocks/>
          </p:cNvSpPr>
          <p:nvPr/>
        </p:nvSpPr>
        <p:spPr>
          <a:xfrm>
            <a:off x="2760133" y="354433"/>
            <a:ext cx="6324600" cy="66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 ExtraBold"/>
              <a:buNone/>
              <a:defRPr sz="6000" b="0" i="0" u="none" strike="noStrike" cap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defTabSz="1219170"/>
            <a:r>
              <a:rPr lang="it-IT" sz="2600" b="1" kern="0" dirty="0" err="1">
                <a:solidFill>
                  <a:srgbClr val="96333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2600" b="1" kern="0" dirty="0">
                <a:solidFill>
                  <a:srgbClr val="96333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School: I.C. Cosenza III – Via Negroni </a:t>
            </a:r>
          </a:p>
        </p:txBody>
      </p:sp>
    </p:spTree>
    <p:extLst>
      <p:ext uri="{BB962C8B-B14F-4D97-AF65-F5344CB8AC3E}">
        <p14:creationId xmlns:p14="http://schemas.microsoft.com/office/powerpoint/2010/main" val="1842100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148" y="634998"/>
            <a:ext cx="6363852" cy="35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 descr="Risultati immagini per bambini asilo"/>
          <p:cNvPicPr>
            <a:picLocks noChangeAspect="1" noChangeArrowheads="1"/>
          </p:cNvPicPr>
          <p:nvPr/>
        </p:nvPicPr>
        <p:blipFill>
          <a:blip r:embed="rId3"/>
          <a:srcRect t="7161"/>
          <a:stretch>
            <a:fillRect/>
          </a:stretch>
        </p:blipFill>
        <p:spPr bwMode="auto">
          <a:xfrm>
            <a:off x="0" y="194733"/>
            <a:ext cx="5748867" cy="4002881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 t="13736" b="18156"/>
          <a:stretch>
            <a:fillRect/>
          </a:stretch>
        </p:blipFill>
        <p:spPr bwMode="auto">
          <a:xfrm>
            <a:off x="668868" y="3352800"/>
            <a:ext cx="38598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 descr="Risultati immagini per ragazzi scuole medie cosenza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648074"/>
            <a:ext cx="6945842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00687" y="99354"/>
            <a:ext cx="56558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000" b="1" dirty="0" smtClean="0">
                <a:latin typeface="Calibri" pitchFamily="34" charset="0"/>
                <a:cs typeface="Calibri" pitchFamily="34" charset="0"/>
              </a:rPr>
              <a:t>&gt;&gt; </a:t>
            </a:r>
            <a:r>
              <a:rPr lang="it-IT" sz="5000" b="1" dirty="0" err="1" smtClean="0">
                <a:latin typeface="Calibri" pitchFamily="34" charset="0"/>
                <a:cs typeface="Calibri" pitchFamily="34" charset="0"/>
              </a:rPr>
              <a:t>School</a:t>
            </a:r>
            <a:r>
              <a:rPr lang="it-IT" sz="5000" b="1" dirty="0" smtClean="0">
                <a:latin typeface="Calibri" pitchFamily="34" charset="0"/>
                <a:cs typeface="Calibri" pitchFamily="34" charset="0"/>
              </a:rPr>
              <a:t> in hospital</a:t>
            </a:r>
            <a:endParaRPr lang="it-IT" sz="5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4273" name="Picture 1" descr="C:\Users\Emilio\Desktop\Scuola in Ospedale (08-10-2019 13-57-14)\Scuola in Ospedale 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763" y="0"/>
            <a:ext cx="4749237" cy="2723955"/>
          </a:xfrm>
          <a:prstGeom prst="rect">
            <a:avLst/>
          </a:prstGeom>
          <a:noFill/>
        </p:spPr>
      </p:pic>
      <p:pic>
        <p:nvPicPr>
          <p:cNvPr id="54275" name="Picture 3" descr="C:\Users\Emilio\Desktop\Scuola in Ospedale (08-10-2019 13-57-14)\Scuola in Ospedale 0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982" y="3517376"/>
            <a:ext cx="5600446" cy="3150250"/>
          </a:xfrm>
          <a:prstGeom prst="rect">
            <a:avLst/>
          </a:prstGeom>
          <a:noFill/>
        </p:spPr>
      </p:pic>
      <p:pic>
        <p:nvPicPr>
          <p:cNvPr id="54276" name="Picture 4" descr="C:\Users\Emilio\Desktop\Scuola in Ospedale (08-10-2019 13-57-14)\Scuola in Ospedale 0730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11666" y="3787773"/>
            <a:ext cx="5232401" cy="2943226"/>
          </a:xfrm>
          <a:prstGeom prst="rect">
            <a:avLst/>
          </a:prstGeom>
          <a:noFill/>
        </p:spPr>
      </p:pic>
      <p:pic>
        <p:nvPicPr>
          <p:cNvPr id="54277" name="Picture 5" descr="C:\Users\Emilio\Desktop\Scuola in Ospedale (08-10-2019 13-57-14)\Scuola in Ospedale 11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0" y="1028060"/>
            <a:ext cx="4499591" cy="2531020"/>
          </a:xfrm>
          <a:prstGeom prst="rect">
            <a:avLst/>
          </a:prstGeom>
          <a:noFill/>
        </p:spPr>
      </p:pic>
      <p:pic>
        <p:nvPicPr>
          <p:cNvPr id="54278" name="Picture 6" descr="C:\Users\Emilio\Desktop\Scuola in Ospedale (08-10-2019 13-57-14)\Scuola in Ospedale 16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85626">
            <a:off x="3915765" y="1389899"/>
            <a:ext cx="4728050" cy="284609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</Words>
  <Application>Microsoft Office PowerPoint</Application>
  <PresentationFormat>Widescreen</PresentationFormat>
  <Paragraphs>4</Paragraphs>
  <Slides>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Raleway ExtraBold</vt:lpstr>
      <vt:lpstr>Raleway Light</vt:lpstr>
      <vt:lpstr>Olivia template</vt:lpstr>
      <vt:lpstr>LET'S INTRODUCE…</vt:lpstr>
      <vt:lpstr>COSENZA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INTRODUCE…</dc:title>
  <dc:creator>FraMonty</dc:creator>
  <cp:lastModifiedBy>Alunno3</cp:lastModifiedBy>
  <cp:revision>32</cp:revision>
  <dcterms:created xsi:type="dcterms:W3CDTF">2019-09-25T16:07:13Z</dcterms:created>
  <dcterms:modified xsi:type="dcterms:W3CDTF">2021-05-24T07:47:27Z</dcterms:modified>
</cp:coreProperties>
</file>