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3" r:id="rId2"/>
    <p:sldId id="264" r:id="rId3"/>
    <p:sldId id="266" r:id="rId4"/>
    <p:sldId id="265" r:id="rId5"/>
    <p:sldId id="257" r:id="rId6"/>
    <p:sldId id="268" r:id="rId7"/>
    <p:sldId id="258" r:id="rId8"/>
    <p:sldId id="259" r:id="rId9"/>
    <p:sldId id="267" r:id="rId10"/>
    <p:sldId id="260" r:id="rId11"/>
    <p:sldId id="261" r:id="rId12"/>
    <p:sldId id="262" r:id="rId13"/>
    <p:sldId id="263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198B9-0459-4707-BE68-1790412445E1}" type="datetimeFigureOut">
              <a:rPr lang="pl-PL" smtClean="0"/>
              <a:pPr/>
              <a:t>2018-12-05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F5F5C-B247-4E52-B6E9-80F225314185}" type="slidenum">
              <a:rPr lang="pl-PL" smtClean="0"/>
              <a:pPr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6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F5F5C-B247-4E52-B6E9-80F225314185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98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6BBDA5-7061-4B41-B8C1-CA5E4B9279A8}" type="datetimeFigureOut">
              <a:rPr lang="pl-PL" smtClean="0"/>
              <a:pPr/>
              <a:t>2018-12-05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6DFD68-A4ED-4658-AC49-B36535C6CA60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BDA5-7061-4B41-B8C1-CA5E4B9279A8}" type="datetimeFigureOut">
              <a:rPr lang="pl-PL" smtClean="0"/>
              <a:pPr/>
              <a:t>2018-12-05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FD68-A4ED-4658-AC49-B36535C6CA60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96BBDA5-7061-4B41-B8C1-CA5E4B9279A8}" type="datetimeFigureOut">
              <a:rPr lang="pl-PL" smtClean="0"/>
              <a:pPr/>
              <a:t>2018-12-05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86DFD68-A4ED-4658-AC49-B36535C6CA60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BDA5-7061-4B41-B8C1-CA5E4B9279A8}" type="datetimeFigureOut">
              <a:rPr lang="pl-PL" smtClean="0"/>
              <a:pPr/>
              <a:t>2018-12-05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DFD68-A4ED-4658-AC49-B36535C6CA60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BDA5-7061-4B41-B8C1-CA5E4B9279A8}" type="datetimeFigureOut">
              <a:rPr lang="pl-PL" smtClean="0"/>
              <a:pPr/>
              <a:t>2018-12-05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86DFD68-A4ED-4658-AC49-B36535C6CA60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6BBDA5-7061-4B41-B8C1-CA5E4B9279A8}" type="datetimeFigureOut">
              <a:rPr lang="pl-PL" smtClean="0"/>
              <a:pPr/>
              <a:t>2018-12-05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6DFD68-A4ED-4658-AC49-B36535C6CA60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6BBDA5-7061-4B41-B8C1-CA5E4B9279A8}" type="datetimeFigureOut">
              <a:rPr lang="pl-PL" smtClean="0"/>
              <a:pPr/>
              <a:t>2018-12-05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6DFD68-A4ED-4658-AC49-B36535C6CA60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BDA5-7061-4B41-B8C1-CA5E4B9279A8}" type="datetimeFigureOut">
              <a:rPr lang="pl-PL" smtClean="0"/>
              <a:pPr/>
              <a:t>2018-12-05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DFD68-A4ED-4658-AC49-B36535C6CA60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BDA5-7061-4B41-B8C1-CA5E4B9279A8}" type="datetimeFigureOut">
              <a:rPr lang="pl-PL" smtClean="0"/>
              <a:pPr/>
              <a:t>2018-12-05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6DFD68-A4ED-4658-AC49-B36535C6CA60}" type="slidenum">
              <a:rPr lang="pl-PL" smtClean="0"/>
              <a:pPr/>
              <a:t>‹nr.›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BDA5-7061-4B41-B8C1-CA5E4B9279A8}" type="datetimeFigureOut">
              <a:rPr lang="pl-PL" smtClean="0"/>
              <a:pPr/>
              <a:t>2018-12-05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DFD68-A4ED-4658-AC49-B36535C6CA60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6BBDA5-7061-4B41-B8C1-CA5E4B9279A8}" type="datetimeFigureOut">
              <a:rPr lang="pl-PL" smtClean="0"/>
              <a:pPr/>
              <a:t>2018-12-05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86DFD68-A4ED-4658-AC49-B36535C6CA60}" type="slidenum">
              <a:rPr lang="pl-PL" smtClean="0"/>
              <a:pPr/>
              <a:t>‹nr.›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6BBDA5-7061-4B41-B8C1-CA5E4B9279A8}" type="datetimeFigureOut">
              <a:rPr lang="pl-PL" smtClean="0"/>
              <a:pPr/>
              <a:t>2018-12-05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6DFD68-A4ED-4658-AC49-B36535C6CA60}" type="slidenum">
              <a:rPr lang="pl-PL" smtClean="0"/>
              <a:pPr/>
              <a:t>‹nr.›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15672" cy="2880320"/>
          </a:xfrm>
        </p:spPr>
        <p:txBody>
          <a:bodyPr>
            <a:normAutofit/>
          </a:bodyPr>
          <a:lstStyle/>
          <a:p>
            <a:pPr algn="ctr"/>
            <a:r>
              <a:rPr lang="pl-PL" b="1" dirty="0" err="1" smtClean="0"/>
              <a:t>Let`s</a:t>
            </a:r>
            <a:r>
              <a:rPr lang="pl-PL" b="1" dirty="0" smtClean="0"/>
              <a:t> talk </a:t>
            </a:r>
            <a:r>
              <a:rPr lang="pl-PL" b="1" dirty="0" err="1" smtClean="0"/>
              <a:t>about</a:t>
            </a:r>
            <a:r>
              <a:rPr lang="pl-PL" b="1" dirty="0" smtClean="0"/>
              <a:t> </a:t>
            </a:r>
            <a:r>
              <a:rPr lang="pl-PL" b="1" dirty="0" err="1" smtClean="0"/>
              <a:t>soil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PEDOLOGICAL </a:t>
            </a:r>
            <a:r>
              <a:rPr lang="pl-PL" sz="4000" dirty="0" err="1" smtClean="0"/>
              <a:t>workshops</a:t>
            </a:r>
            <a:r>
              <a:rPr lang="pl-PL" sz="4000" dirty="0" smtClean="0"/>
              <a:t> in </a:t>
            </a:r>
            <a:r>
              <a:rPr lang="pl-PL" sz="4000" dirty="0" err="1" smtClean="0"/>
              <a:t>carpathian</a:t>
            </a:r>
            <a:r>
              <a:rPr lang="pl-PL" sz="4000" dirty="0" smtClean="0"/>
              <a:t> mountains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 Erasmus+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18" b="17352"/>
          <a:stretch/>
        </p:blipFill>
        <p:spPr>
          <a:xfrm>
            <a:off x="1001236" y="3429000"/>
            <a:ext cx="720080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566928" y="228600"/>
            <a:ext cx="789350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Finally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, we test the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carbonate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minerals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within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both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layers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Hp\Desktop\eramus 2\DSC_0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05" y="2564903"/>
            <a:ext cx="3494291" cy="232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b="-2507"/>
          <a:stretch/>
        </p:blipFill>
        <p:spPr>
          <a:xfrm>
            <a:off x="179512" y="1700808"/>
            <a:ext cx="5202312" cy="4608512"/>
          </a:xfrm>
        </p:spPr>
      </p:pic>
    </p:spTree>
    <p:extLst>
      <p:ext uri="{BB962C8B-B14F-4D97-AF65-F5344CB8AC3E}">
        <p14:creationId xmlns:p14="http://schemas.microsoft.com/office/powerpoint/2010/main" val="33630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/>
              <a:t/>
            </a:r>
            <a:br>
              <a:rPr lang="pl-PL" sz="4800" dirty="0"/>
            </a:br>
            <a:r>
              <a:rPr lang="pl-PL" sz="4800" b="1" dirty="0" err="1" smtClean="0">
                <a:solidFill>
                  <a:schemeClr val="accent2">
                    <a:lumMod val="75000"/>
                  </a:schemeClr>
                </a:solidFill>
              </a:rPr>
              <a:t>Conclusions</a:t>
            </a:r>
            <a:r>
              <a:rPr lang="pl-PL" sz="4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4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pl-PL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3600" b="1" dirty="0" err="1">
                <a:solidFill>
                  <a:schemeClr val="accent2">
                    <a:lumMod val="75000"/>
                  </a:schemeClr>
                </a:solidFill>
              </a:rPr>
              <a:t>Location</a:t>
            </a:r>
            <a:r>
              <a:rPr lang="pl-PL" sz="3600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pl-PL" sz="3600" b="1" dirty="0" err="1">
                <a:solidFill>
                  <a:schemeClr val="accent2">
                    <a:lumMod val="75000"/>
                  </a:schemeClr>
                </a:solidFill>
              </a:rPr>
              <a:t>description</a:t>
            </a:r>
            <a:r>
              <a:rPr lang="pl-PL" sz="3600" b="1" dirty="0">
                <a:solidFill>
                  <a:schemeClr val="accent2">
                    <a:lumMod val="75000"/>
                  </a:schemeClr>
                </a:solidFill>
              </a:rPr>
              <a:t> of the </a:t>
            </a:r>
            <a:r>
              <a:rPr lang="pl-PL" sz="3600" b="1" dirty="0" err="1">
                <a:solidFill>
                  <a:schemeClr val="accent2">
                    <a:lumMod val="75000"/>
                  </a:schemeClr>
                </a:solidFill>
              </a:rPr>
              <a:t>soil</a:t>
            </a:r>
            <a:r>
              <a:rPr lang="pl-PL" sz="3600" b="1" dirty="0">
                <a:solidFill>
                  <a:schemeClr val="accent2">
                    <a:lumMod val="75000"/>
                  </a:schemeClr>
                </a:solidFill>
              </a:rPr>
              <a:t> test pit:</a:t>
            </a:r>
          </a:p>
          <a:p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Site: Pogórze Ciężkowickie (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Carpathian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ountains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south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-east region of Poland)</a:t>
            </a:r>
          </a:p>
          <a:p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Elevation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around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 320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metres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above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sea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level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Geographic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location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49º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46’ N,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20º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57’ E </a:t>
            </a:r>
          </a:p>
          <a:p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Land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use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forest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Type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vegetation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mixed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forest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l-PL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3600" b="1" dirty="0" err="1">
                <a:solidFill>
                  <a:schemeClr val="accent2">
                    <a:lumMod val="75000"/>
                  </a:schemeClr>
                </a:solidFill>
              </a:rPr>
              <a:t>Performed</a:t>
            </a:r>
            <a:r>
              <a:rPr lang="pl-PL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3600" b="1" dirty="0" err="1">
                <a:solidFill>
                  <a:schemeClr val="accent2">
                    <a:lumMod val="75000"/>
                  </a:schemeClr>
                </a:solidFill>
              </a:rPr>
              <a:t>research</a:t>
            </a:r>
            <a:r>
              <a:rPr lang="pl-PL" sz="36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1556790"/>
            <a:ext cx="8464454" cy="5040561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Depth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of the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soil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profile: 60cm 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Depth of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soil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horizon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Forest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bed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surface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layer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)- 3cm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   Humus (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top </a:t>
            </a:r>
            <a:r>
              <a:rPr lang="pl-PL" sz="2400" dirty="0" err="1" smtClean="0">
                <a:solidFill>
                  <a:schemeClr val="accent1">
                    <a:lumMod val="75000"/>
                  </a:schemeClr>
                </a:solidFill>
              </a:rPr>
              <a:t>soil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)- 30cm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Partly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weathered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rock- 20 cm </a:t>
            </a:r>
          </a:p>
          <a:p>
            <a:r>
              <a:rPr lang="pl-PL" sz="2400" dirty="0" err="1" smtClean="0">
                <a:solidFill>
                  <a:schemeClr val="accent1">
                    <a:lumMod val="75000"/>
                  </a:schemeClr>
                </a:solidFill>
              </a:rPr>
              <a:t>Colour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soil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brown,yellow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Granulation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dust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sand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pl-PL" sz="2400" dirty="0" err="1" smtClean="0">
                <a:solidFill>
                  <a:schemeClr val="accent1">
                    <a:lumMod val="75000"/>
                  </a:schemeClr>
                </a:solidFill>
              </a:rPr>
              <a:t>Moisture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dry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pl-PL" sz="2400" dirty="0" err="1" smtClean="0">
                <a:solidFill>
                  <a:schemeClr val="accent1">
                    <a:lumMod val="75000"/>
                  </a:schemeClr>
                </a:solidFill>
              </a:rPr>
              <a:t>Soil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5-6 (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acidic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Carbonate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content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: less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than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1% (no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reaction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with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hydrochloric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acid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solution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) </a:t>
            </a:r>
          </a:p>
          <a:p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b="-588"/>
          <a:stretch/>
        </p:blipFill>
        <p:spPr>
          <a:xfrm rot="16200000">
            <a:off x="5124103" y="1672508"/>
            <a:ext cx="3920480" cy="36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>
                <a:solidFill>
                  <a:schemeClr val="accent2">
                    <a:lumMod val="75000"/>
                  </a:schemeClr>
                </a:solidFill>
              </a:rPr>
              <a:t>Type</a:t>
            </a:r>
            <a:r>
              <a:rPr lang="pl-PL" sz="4000" b="1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pl-PL" sz="4000" b="1" dirty="0" err="1" smtClean="0">
                <a:solidFill>
                  <a:schemeClr val="accent2">
                    <a:lumMod val="75000"/>
                  </a:schemeClr>
                </a:solidFill>
              </a:rPr>
              <a:t>soil</a:t>
            </a:r>
            <a:endParaRPr lang="pl-PL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4864" y="1844824"/>
            <a:ext cx="3385406" cy="3888432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Brown </a:t>
            </a:r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soil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formed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sedimentary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rock-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sandstone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shale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Carpathian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flysch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belt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7970"/>
            <a:ext cx="4767994" cy="63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2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team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14115"/>
            <a:ext cx="4448147" cy="293283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" y="809212"/>
            <a:ext cx="4258918" cy="27857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3" y="3580574"/>
            <a:ext cx="1656184" cy="3162597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9" b="6666"/>
          <a:stretch/>
        </p:blipFill>
        <p:spPr>
          <a:xfrm>
            <a:off x="1356783" y="3560472"/>
            <a:ext cx="4223329" cy="3168352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73" y="3562067"/>
            <a:ext cx="3443215" cy="31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err="1" smtClean="0"/>
              <a:t>Made</a:t>
            </a:r>
            <a:r>
              <a:rPr lang="pl-PL" dirty="0" smtClean="0"/>
              <a:t> by: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Julia </a:t>
            </a:r>
            <a:r>
              <a:rPr lang="pl-PL" sz="2400" dirty="0" err="1" smtClean="0"/>
              <a:t>Zawlik</a:t>
            </a: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Olga </a:t>
            </a:r>
            <a:r>
              <a:rPr lang="pl-PL" sz="2400" dirty="0" err="1" smtClean="0"/>
              <a:t>Pełechacz</a:t>
            </a: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Zuzanna Nikiel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I Liceum Ogólnokształcące im. M. Kromera</a:t>
            </a:r>
            <a:endParaRPr lang="pl-PL" sz="2800" dirty="0"/>
          </a:p>
        </p:txBody>
      </p:sp>
      <p:pic>
        <p:nvPicPr>
          <p:cNvPr id="2050" name="Obraz 1" descr="C:\Users\Ala\Downloads\LO_KROMER_LOGO_HQ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9725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Znalezione obrazy dla zapytania erasmus 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582" y="5085184"/>
            <a:ext cx="3508018" cy="16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2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2CF4E9-A66B-4696-95D4-54A10C38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6801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We enter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Ciezkowice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Nature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Reserve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- the place of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workshops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D931119E-58D7-4AC4-9C06-07D1367F388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16824" cy="5562618"/>
          </a:xfrm>
        </p:spPr>
      </p:pic>
    </p:spTree>
    <p:extLst>
      <p:ext uri="{BB962C8B-B14F-4D97-AF65-F5344CB8AC3E}">
        <p14:creationId xmlns:p14="http://schemas.microsoft.com/office/powerpoint/2010/main" val="16195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332656"/>
            <a:ext cx="6623648" cy="792088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We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determine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geographical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position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1833"/>
            <a:ext cx="3466818" cy="5200226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74EDB23-CF33-4768-B3F9-5FD13BDEE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36231"/>
            <a:ext cx="3436329" cy="51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FAD36C-B0C1-43BF-8D09-3699C369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A7AEAFE7-A8D1-488A-9320-52267CFC0E1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8599"/>
            <a:ext cx="4167563" cy="6251345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6" y="228598"/>
            <a:ext cx="4167564" cy="62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eramus 2\DSC_0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7481"/>
            <a:ext cx="4536504" cy="68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1727104" cy="990600"/>
          </a:xfrm>
        </p:spPr>
        <p:txBody>
          <a:bodyPr>
            <a:normAutofit/>
          </a:bodyPr>
          <a:lstStyle/>
          <a:p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7" y="1556792"/>
            <a:ext cx="3923349" cy="4495800"/>
          </a:xfrm>
        </p:spPr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First,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we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measure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soil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horizon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60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cm underground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90859" cy="606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\Desktop\eramus 2\DSC_0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73" y="3501008"/>
            <a:ext cx="4909530" cy="32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p\Desktop\eramus 2\DSC_0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44" y="116632"/>
            <a:ext cx="4930458" cy="33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3452072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Next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we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test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tint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of the humus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layer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texture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moisture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Then we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repeat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same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steps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 for the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top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soil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layer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752" cy="1339552"/>
          </a:xfrm>
        </p:spPr>
        <p:txBody>
          <a:bodyPr>
            <a:noAutofit/>
          </a:bodyPr>
          <a:lstStyle/>
          <a:p>
            <a:pPr algn="ctr"/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After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we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determine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soil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using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       a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soil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acidometer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both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layers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pl-PL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pl-PL" sz="3200" dirty="0"/>
          </a:p>
        </p:txBody>
      </p:sp>
      <p:pic>
        <p:nvPicPr>
          <p:cNvPr id="3074" name="Picture 2" descr="C:\Users\Hp\Desktop\eramus 2\19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00200"/>
            <a:ext cx="3299916" cy="494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95456" cy="4495800"/>
          </a:xfrm>
        </p:spPr>
        <p:txBody>
          <a:bodyPr>
            <a:normAutofit/>
          </a:bodyPr>
          <a:lstStyle/>
          <a:p>
            <a:endParaRPr lang="pl-PL" sz="3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9" y="1613279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5436096" cy="3624064"/>
          </a:xfrm>
          <a:prstGeom prst="rect">
            <a:avLst/>
          </a:prstGeom>
        </p:spPr>
      </p:pic>
      <p:pic>
        <p:nvPicPr>
          <p:cNvPr id="6" name="Picture 3" descr="C:\Users\Hp\Desktop\eramus 2\17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4" y="1628800"/>
            <a:ext cx="3089461" cy="46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278</TotalTime>
  <Words>251</Words>
  <Application>Microsoft Office PowerPoint</Application>
  <PresentationFormat>Diavoorstelling (4:3)</PresentationFormat>
  <Paragraphs>40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Średni</vt:lpstr>
      <vt:lpstr>Let`s talk about soil  PEDOLOGICAL workshops in carpathian mountains</vt:lpstr>
      <vt:lpstr>We enter Ciezkowice Nature Reserve- the place of our workshops</vt:lpstr>
      <vt:lpstr>We determine our geographical position</vt:lpstr>
      <vt:lpstr>PowerPoint-presentatie</vt:lpstr>
      <vt:lpstr>PowerPoint-presentatie</vt:lpstr>
      <vt:lpstr>PowerPoint-presentatie</vt:lpstr>
      <vt:lpstr>PowerPoint-presentatie</vt:lpstr>
      <vt:lpstr>After that we determine the soil pH using         a soil acidometer for both layers. </vt:lpstr>
      <vt:lpstr>PowerPoint-presentatie</vt:lpstr>
      <vt:lpstr>Finally, we test the carbonate minerals within both layers.</vt:lpstr>
      <vt:lpstr> Conclusions </vt:lpstr>
      <vt:lpstr> Performed research:</vt:lpstr>
      <vt:lpstr>Type of soil</vt:lpstr>
      <vt:lpstr>Our team</vt:lpstr>
      <vt:lpstr>I Liceum Ogólnokształcące im. M. Kromera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Bogaard, N.W.M.</cp:lastModifiedBy>
  <cp:revision>42</cp:revision>
  <dcterms:created xsi:type="dcterms:W3CDTF">2018-10-12T06:08:04Z</dcterms:created>
  <dcterms:modified xsi:type="dcterms:W3CDTF">2018-12-05T08:42:36Z</dcterms:modified>
</cp:coreProperties>
</file>