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94" r:id="rId6"/>
    <p:sldId id="295" r:id="rId7"/>
    <p:sldId id="298" r:id="rId8"/>
    <p:sldId id="299" r:id="rId9"/>
    <p:sldId id="300" r:id="rId10"/>
    <p:sldId id="301" r:id="rId11"/>
    <p:sldId id="303" r:id="rId12"/>
    <p:sldId id="302" r:id="rId13"/>
    <p:sldId id="313" r:id="rId14"/>
    <p:sldId id="305" r:id="rId15"/>
    <p:sldId id="306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5274" autoAdjust="0"/>
  </p:normalViewPr>
  <p:slideViewPr>
    <p:cSldViewPr snapToGrid="0">
      <p:cViewPr varScale="1">
        <p:scale>
          <a:sx n="89" d="100"/>
          <a:sy n="89" d="100"/>
        </p:scale>
        <p:origin x="-250" y="-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10/19/2018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10/19/2018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10/19/2018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10/19/2018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10/19/2018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3776" y="283892"/>
            <a:ext cx="9360418" cy="2263258"/>
          </a:xfrm>
        </p:spPr>
        <p:txBody>
          <a:bodyPr/>
          <a:lstStyle/>
          <a:p>
            <a:r>
              <a:rPr lang="en-US" b="1" dirty="0"/>
              <a:t>From Farm to Fork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03519" y="3316591"/>
            <a:ext cx="3059397" cy="1491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7169" y="2547150"/>
            <a:ext cx="3913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P.O.C.K.E.T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2127714" y="2370292"/>
            <a:ext cx="8192814" cy="2049307"/>
          </a:xfrm>
        </p:spPr>
        <p:txBody>
          <a:bodyPr/>
          <a:lstStyle/>
          <a:p>
            <a:pPr algn="l"/>
            <a:r>
              <a:rPr lang="en-US" b="1" dirty="0"/>
              <a:t>What is Organic</a:t>
            </a:r>
            <a:br>
              <a:rPr lang="en-US" b="1" dirty="0"/>
            </a:br>
            <a:r>
              <a:rPr lang="en-US" b="1" dirty="0"/>
              <a:t>Farming?</a:t>
            </a:r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2127714" y="1185527"/>
            <a:ext cx="9144000" cy="118476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6000" b="1" dirty="0"/>
              <a:t>Section 2: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94560" y="2370292"/>
            <a:ext cx="6620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548" y="261620"/>
            <a:ext cx="4501896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What is Organic?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69" y="3671316"/>
            <a:ext cx="2822693" cy="1877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895"/>
          <a:stretch/>
        </p:blipFill>
        <p:spPr>
          <a:xfrm>
            <a:off x="6208776" y="0"/>
            <a:ext cx="5983224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776" y="3474721"/>
            <a:ext cx="5983224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23420" y="5764931"/>
            <a:ext cx="3364992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The Organic Food Label</a:t>
            </a:r>
          </a:p>
        </p:txBody>
      </p:sp>
      <p:sp>
        <p:nvSpPr>
          <p:cNvPr id="10" name="Right Arrow Callout 9"/>
          <p:cNvSpPr/>
          <p:nvPr/>
        </p:nvSpPr>
        <p:spPr>
          <a:xfrm>
            <a:off x="923420" y="1696212"/>
            <a:ext cx="4328283" cy="1737360"/>
          </a:xfrm>
          <a:prstGeom prst="rightArrowCallout">
            <a:avLst>
              <a:gd name="adj1" fmla="val 23947"/>
              <a:gd name="adj2" fmla="val 25526"/>
              <a:gd name="adj3" fmla="val 25000"/>
              <a:gd name="adj4" fmla="val 7828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Examples of Organic Animal and Crop Farming</a:t>
            </a:r>
          </a:p>
        </p:txBody>
      </p:sp>
    </p:spTree>
    <p:extLst>
      <p:ext uri="{BB962C8B-B14F-4D97-AF65-F5344CB8AC3E}">
        <p14:creationId xmlns:p14="http://schemas.microsoft.com/office/powerpoint/2010/main" val="34839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03" y="-22690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Principles of Organic Farming: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03" y="1210734"/>
            <a:ext cx="11020096" cy="5291666"/>
          </a:xfrm>
        </p:spPr>
        <p:txBody>
          <a:bodyPr>
            <a:normAutofit fontScale="85000" lnSpcReduction="10000"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Wide crop rotation as a prerequisite for an efficient use of on-site resources.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Very strict limits on chemical synthetic pesticide and synthetic fertiliser use, livestock antibiotics, food additives and processing aids and other inputs.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Absolute prohibition of the use of genetically modified organisms.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Taking advantage of on-site resources, such as livestock manure for fertiliser or feed produced on the farm.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Choosing plant and animal species that are resistant to disease and adapted to local conditions.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Raising livestock in free-range, open-air systems and providing them with organic feed.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Using animal husbandry practices appropriate to different livestock species.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2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97" y="1485900"/>
            <a:ext cx="5474563" cy="4152901"/>
          </a:xfrm>
        </p:spPr>
        <p:txBody>
          <a:bodyPr>
            <a:noAutofit/>
          </a:bodyPr>
          <a:lstStyle/>
          <a:p>
            <a:r>
              <a:rPr lang="en-GB" sz="2800" dirty="0"/>
              <a:t>Keep in mind that welfare of the animals are kept to standard by natural remedies and food.</a:t>
            </a:r>
          </a:p>
          <a:p>
            <a:r>
              <a:rPr lang="en-GB" sz="2800" dirty="0"/>
              <a:t>When dealing with crops one has to keep in mind that crops have to be all naturally grown without any forms of technology.</a:t>
            </a:r>
          </a:p>
          <a:p>
            <a:r>
              <a:rPr lang="en-GB" sz="2800" dirty="0"/>
              <a:t>There is no harm in anyway to humans or wildlife.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0323" y="252476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Dealing with Organic Farming: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1905000"/>
            <a:ext cx="5905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>
            <a:off x="2127714" y="2370292"/>
            <a:ext cx="8192814" cy="2049307"/>
          </a:xfrm>
        </p:spPr>
        <p:txBody>
          <a:bodyPr/>
          <a:lstStyle/>
          <a:p>
            <a:pPr algn="l"/>
            <a:r>
              <a:rPr lang="en-US" b="1" dirty="0"/>
              <a:t>What is Farming?</a:t>
            </a:r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2127714" y="1185527"/>
            <a:ext cx="9144000" cy="118476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6000" b="1" dirty="0"/>
              <a:t>Section 1: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94560" y="2370292"/>
            <a:ext cx="6620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768" y="1260307"/>
            <a:ext cx="5730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Farming is the process producing crops or raising of animals for human consumption.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74720"/>
            <a:ext cx="6181345" cy="338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344" y="3474720"/>
            <a:ext cx="6010656" cy="338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344" y="0"/>
            <a:ext cx="6010656" cy="3474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698" y="585216"/>
            <a:ext cx="9616838" cy="932688"/>
          </a:xfrm>
        </p:spPr>
        <p:txBody>
          <a:bodyPr>
            <a:noAutofit/>
          </a:bodyPr>
          <a:lstStyle/>
          <a:p>
            <a:r>
              <a:rPr lang="en-GB" sz="4000" b="1" dirty="0"/>
              <a:t>Farming could be divided into 5 sectors: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698" y="1824228"/>
            <a:ext cx="9134856" cy="4152901"/>
          </a:xfrm>
        </p:spPr>
        <p:txBody>
          <a:bodyPr>
            <a:normAutofit/>
          </a:bodyPr>
          <a:lstStyle/>
          <a:p>
            <a:r>
              <a:rPr lang="en-GB" sz="3600" dirty="0"/>
              <a:t>Intensive </a:t>
            </a:r>
          </a:p>
          <a:p>
            <a:r>
              <a:rPr lang="en-GB" sz="3600" dirty="0"/>
              <a:t>Semi-Intensive</a:t>
            </a:r>
          </a:p>
          <a:p>
            <a:r>
              <a:rPr lang="en-GB" sz="3600" dirty="0"/>
              <a:t>Extensive</a:t>
            </a:r>
          </a:p>
          <a:p>
            <a:r>
              <a:rPr lang="en-GB" sz="3600" dirty="0"/>
              <a:t>Mixed Farming</a:t>
            </a:r>
          </a:p>
          <a:p>
            <a:r>
              <a:rPr lang="en-GB" sz="3600" dirty="0"/>
              <a:t>Organic </a:t>
            </a:r>
          </a:p>
        </p:txBody>
      </p:sp>
    </p:spTree>
    <p:extLst>
      <p:ext uri="{BB962C8B-B14F-4D97-AF65-F5344CB8AC3E}">
        <p14:creationId xmlns:p14="http://schemas.microsoft.com/office/powerpoint/2010/main" val="13058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02336"/>
            <a:ext cx="4858512" cy="964862"/>
          </a:xfrm>
        </p:spPr>
        <p:txBody>
          <a:bodyPr>
            <a:normAutofit/>
          </a:bodyPr>
          <a:lstStyle/>
          <a:p>
            <a:r>
              <a:rPr lang="en-GB" sz="4000" b="1" dirty="0"/>
              <a:t>Intensive Framing: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4340" y="1531620"/>
            <a:ext cx="6003036" cy="4152901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also referred to as </a:t>
            </a:r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intensive agriculture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or </a:t>
            </a:r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factory farming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It is a kind of agriculture where a lot of money and labour are used to increase the yield that can be obtained per area of land. 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involves the use of large amounts of pesticides for crops, and of medication for animal stocks.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130653"/>
            <a:ext cx="4657972" cy="3218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76" y="3670284"/>
            <a:ext cx="4790284" cy="31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252476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Semi-Intensive Farming: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5008" y="1508760"/>
            <a:ext cx="5681472" cy="415290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is when all the animals are bread and kept indoor but can go out side. 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animals are still  normally given medication and farms are of an industrial scale.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35" y="935182"/>
            <a:ext cx="5382491" cy="4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88" y="133774"/>
            <a:ext cx="9133730" cy="1233424"/>
          </a:xfrm>
        </p:spPr>
        <p:txBody>
          <a:bodyPr>
            <a:normAutofit/>
          </a:bodyPr>
          <a:lstStyle/>
          <a:p>
            <a:r>
              <a:rPr lang="en-GB" sz="4000" b="1" dirty="0"/>
              <a:t>Extensive Farming: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56488" y="1485900"/>
            <a:ext cx="4584192" cy="415290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the opposite of Intensive farming. 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uses traditional methods of farming where less technology is used.</a:t>
            </a:r>
          </a:p>
          <a:p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Animals are given natural food and are kept outdoors.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2963"/>
          <a:stretch/>
        </p:blipFill>
        <p:spPr>
          <a:xfrm>
            <a:off x="5779008" y="1508760"/>
            <a:ext cx="6313932" cy="400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493776"/>
            <a:ext cx="9133730" cy="9191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4000" b="1" dirty="0"/>
              <a:t>Mixed Farming: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3296" y="1412918"/>
            <a:ext cx="5891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involves both the growing of crops as well as the raising of livestock on the same farm.</a:t>
            </a:r>
          </a:p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is a form of sustainable farming as farmers grow both crops to sell as well as to feed their livestock. </a:t>
            </a:r>
          </a:p>
          <a:p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Farm animals also provide fertilizer for the farm, help farmers on the fields by pulling ploughs and help them transport crops to the local market.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912" r="26054" b="16500"/>
          <a:stretch/>
        </p:blipFill>
        <p:spPr>
          <a:xfrm>
            <a:off x="6355080" y="1378089"/>
            <a:ext cx="5742432" cy="411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78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" y="141960"/>
            <a:ext cx="4255008" cy="1233424"/>
          </a:xfrm>
        </p:spPr>
        <p:txBody>
          <a:bodyPr/>
          <a:lstStyle/>
          <a:p>
            <a:r>
              <a:rPr lang="en-GB" sz="4000" b="1" dirty="0"/>
              <a:t>Organic</a:t>
            </a:r>
            <a:r>
              <a:rPr lang="en-GB" dirty="0"/>
              <a:t> </a:t>
            </a:r>
            <a:r>
              <a:rPr lang="en-GB" sz="4000" b="1" dirty="0"/>
              <a:t>Farming: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136" y="1375384"/>
            <a:ext cx="61112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28600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Organic Framing is the production of crops and livestock without the use of synthetic chemicals and in-organic fertilizers.</a:t>
            </a:r>
          </a:p>
          <a:p>
            <a:pPr marL="274320" indent="-228600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always existed from the beginning of time, starting off with Cave men, Romans, Egyptians, Barbarians…..</a:t>
            </a:r>
          </a:p>
          <a:p>
            <a:pPr marL="274320" indent="-228600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Nowadays it aims for a healthy human life.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250" r="2230"/>
          <a:stretch/>
        </p:blipFill>
        <p:spPr>
          <a:xfrm>
            <a:off x="6510528" y="1251857"/>
            <a:ext cx="5431536" cy="435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2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purl.org/dc/dcmitype/"/>
    <ds:schemaRef ds:uri="a4f35948-e619-41b3-aa29-22878b09cfd2"/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467</TotalTime>
  <Words>437</Words>
  <Application>Microsoft Office PowerPoint</Application>
  <PresentationFormat>Aangepast</PresentationFormat>
  <Paragraphs>47</Paragraphs>
  <Slides>13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Back to School 16x9</vt:lpstr>
      <vt:lpstr>From Farm to Fork</vt:lpstr>
      <vt:lpstr>What is Farming?</vt:lpstr>
      <vt:lpstr>PowerPoint-presentatie</vt:lpstr>
      <vt:lpstr>Farming could be divided into 5 sectors:</vt:lpstr>
      <vt:lpstr>Intensive Framing:</vt:lpstr>
      <vt:lpstr>Semi-Intensive Farming:</vt:lpstr>
      <vt:lpstr>Extensive Farming:</vt:lpstr>
      <vt:lpstr>Mixed Farming:</vt:lpstr>
      <vt:lpstr>Organic Farming:</vt:lpstr>
      <vt:lpstr>What is Organic Farming?</vt:lpstr>
      <vt:lpstr>What is Organic? </vt:lpstr>
      <vt:lpstr>Principles of Organic Farming:</vt:lpstr>
      <vt:lpstr>Dealing with Organic Farming:</vt:lpstr>
    </vt:vector>
  </TitlesOfParts>
  <Company>MITA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133 - St Thomas More College Boys Secondary Paola</dc:creator>
  <cp:lastModifiedBy>Bogaard, N.W.M.</cp:lastModifiedBy>
  <cp:revision>55</cp:revision>
  <dcterms:created xsi:type="dcterms:W3CDTF">2018-06-26T08:58:36Z</dcterms:created>
  <dcterms:modified xsi:type="dcterms:W3CDTF">2018-10-19T18:52:41Z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