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8" r:id="rId1"/>
    <p:sldMasterId id="2147483696" r:id="rId2"/>
    <p:sldMasterId id="2147483708" r:id="rId3"/>
    <p:sldMasterId id="2147483738" r:id="rId4"/>
    <p:sldMasterId id="2147483762" r:id="rId5"/>
    <p:sldMasterId id="2147483774" r:id="rId6"/>
    <p:sldMasterId id="2147483810" r:id="rId7"/>
    <p:sldMasterId id="2147483822" r:id="rId8"/>
    <p:sldMasterId id="2147483834" r:id="rId9"/>
  </p:sldMasterIdLst>
  <p:notesMasterIdLst>
    <p:notesMasterId r:id="rId48"/>
  </p:notesMasterIdLst>
  <p:sldIdLst>
    <p:sldId id="366" r:id="rId10"/>
    <p:sldId id="323" r:id="rId11"/>
    <p:sldId id="354" r:id="rId12"/>
    <p:sldId id="355" r:id="rId13"/>
    <p:sldId id="356" r:id="rId14"/>
    <p:sldId id="358" r:id="rId15"/>
    <p:sldId id="359" r:id="rId16"/>
    <p:sldId id="360" r:id="rId17"/>
    <p:sldId id="361" r:id="rId18"/>
    <p:sldId id="362" r:id="rId19"/>
    <p:sldId id="363" r:id="rId20"/>
    <p:sldId id="256" r:id="rId21"/>
    <p:sldId id="266" r:id="rId22"/>
    <p:sldId id="267" r:id="rId23"/>
    <p:sldId id="268" r:id="rId24"/>
    <p:sldId id="284" r:id="rId25"/>
    <p:sldId id="280" r:id="rId26"/>
    <p:sldId id="272" r:id="rId27"/>
    <p:sldId id="286" r:id="rId28"/>
    <p:sldId id="365" r:id="rId29"/>
    <p:sldId id="326" r:id="rId30"/>
    <p:sldId id="367" r:id="rId31"/>
    <p:sldId id="328" r:id="rId32"/>
    <p:sldId id="330" r:id="rId33"/>
    <p:sldId id="332" r:id="rId34"/>
    <p:sldId id="279" r:id="rId35"/>
    <p:sldId id="338" r:id="rId36"/>
    <p:sldId id="341" r:id="rId37"/>
    <p:sldId id="342" r:id="rId38"/>
    <p:sldId id="289" r:id="rId39"/>
    <p:sldId id="343" r:id="rId40"/>
    <p:sldId id="350" r:id="rId41"/>
    <p:sldId id="351" r:id="rId42"/>
    <p:sldId id="303" r:id="rId43"/>
    <p:sldId id="304" r:id="rId44"/>
    <p:sldId id="305" r:id="rId45"/>
    <p:sldId id="364" r:id="rId46"/>
    <p:sldId id="307" r:id="rId47"/>
  </p:sldIdLst>
  <p:sldSz cx="12192000" cy="6858000"/>
  <p:notesSz cx="6858000" cy="9144000"/>
  <p:embeddedFontLst>
    <p:embeddedFont>
      <p:font typeface="Tahoma" panose="020B0604030504040204" pitchFamily="34" charset="0"/>
      <p:regular r:id="rId49"/>
      <p:bold r:id="rId50"/>
    </p:embeddedFont>
    <p:embeddedFont>
      <p:font typeface="Wingdings 2" panose="05020102010507070707" pitchFamily="18" charset="2"/>
      <p:regular r:id="rId51"/>
    </p:embeddedFont>
    <p:embeddedFont>
      <p:font typeface="Calibri" panose="020F0502020204030204" pitchFamily="34" charset="0"/>
      <p:regular r:id="rId52"/>
      <p:bold r:id="rId53"/>
      <p:italic r:id="rId54"/>
      <p:boldItalic r:id="rId55"/>
    </p:embeddedFont>
    <p:embeddedFont>
      <p:font typeface="Century Gothic" panose="020B0502020202020204" pitchFamily="34" charset="0"/>
      <p:regular r:id="rId56"/>
      <p:bold r:id="rId57"/>
      <p:italic r:id="rId58"/>
      <p:boldItalic r:id="rId59"/>
    </p:embeddedFont>
    <p:embeddedFont>
      <p:font typeface="Margetha" panose="020B0604020202020204" charset="0"/>
      <p:regular r:id="rId60"/>
    </p:embeddedFont>
    <p:embeddedFont>
      <p:font typeface="Orange Juice" panose="020B0604020202020204" charset="0"/>
      <p:regular r:id="rId61"/>
    </p:embeddedFont>
    <p:embeddedFont>
      <p:font typeface="Footlight MT Light" panose="0204060206030A020304" pitchFamily="18" charset="0"/>
      <p:regular r:id="rId62"/>
    </p:embeddedFont>
    <p:embeddedFont>
      <p:font typeface="Algerian" panose="04020705040A02060702" pitchFamily="82" charset="0"/>
      <p:regular r:id="rId63"/>
    </p:embeddedFont>
    <p:embeddedFont>
      <p:font typeface="Bahnschrift Light SemiCondensed" panose="020B0502040204020203" pitchFamily="34" charset="0"/>
      <p:regular r:id="rId64"/>
    </p:embeddedFont>
    <p:embeddedFont>
      <p:font typeface="Dubai Medium" panose="020B0604020202020204" charset="-78"/>
      <p:regular r:id="rId65"/>
    </p:embeddedFont>
    <p:embeddedFont>
      <p:font typeface="Ink Free" panose="03080402000500000000" pitchFamily="66" charset="0"/>
      <p:regular r:id="rId66"/>
    </p:embeddedFont>
    <p:embeddedFont>
      <p:font typeface="CHICKEN Pie Height" panose="020B0604020202020204" charset="0"/>
      <p:regular r:id="rId67"/>
    </p:embeddedFont>
    <p:embeddedFont>
      <p:font typeface="Gill Sans MT" panose="020B0502020104020203" pitchFamily="34" charset="0"/>
      <p:regular r:id="rId68"/>
      <p:bold r:id="rId69"/>
      <p:italic r:id="rId70"/>
      <p:boldItalic r:id="rId71"/>
    </p:embeddedFont>
    <p:embeddedFont>
      <p:font typeface="Bell MT" panose="02020503060305020303" pitchFamily="18" charset="0"/>
      <p:regular r:id="rId72"/>
      <p:bold r:id="rId73"/>
      <p:italic r:id="rId74"/>
    </p:embeddedFont>
    <p:embeddedFont>
      <p:font typeface="Bellove" panose="020B0604020202020204" charset="0"/>
      <p:regular r:id="rId75"/>
    </p:embeddedFont>
    <p:embeddedFont>
      <p:font typeface="Chasy" panose="020B0604020202020204" charset="0"/>
      <p:regular r:id="rId76"/>
    </p:embeddedFont>
    <p:embeddedFont>
      <p:font typeface="Avocado Creamy" panose="02000500000000000000" charset="0"/>
      <p:regular r:id="rId77"/>
    </p:embeddedFont>
    <p:embeddedFont>
      <p:font typeface="Woodcutter Tags on a Rope" panose="020B0604020202020204" charset="0"/>
      <p:regular r:id="rId78"/>
    </p:embeddedFont>
    <p:embeddedFont>
      <p:font typeface="Vladimir Script" panose="03050402040407070305" pitchFamily="66" charset="0"/>
      <p:regular r:id="rId79"/>
    </p:embeddedFont>
    <p:embeddedFont>
      <p:font typeface="February" panose="020B0604020202020204" charset="0"/>
      <p:regular r:id="rId80"/>
    </p:embeddedFont>
    <p:embeddedFont>
      <p:font typeface="Georgia" panose="02040502050405020303" pitchFamily="18" charset="0"/>
      <p:regular r:id="rId81"/>
      <p:bold r:id="rId82"/>
      <p:italic r:id="rId83"/>
      <p:boldItalic r:id="rId84"/>
    </p:embeddedFont>
    <p:embeddedFont>
      <p:font typeface="Calibri Light" panose="020F0302020204030204" pitchFamily="34" charset="0"/>
      <p:regular r:id="rId85"/>
      <p:italic r:id="rId86"/>
    </p:embeddedFont>
    <p:embeddedFont>
      <p:font typeface="Comic Sans MS" panose="030F0702030302020204" pitchFamily="66" charset="0"/>
      <p:regular r:id="rId87"/>
      <p:bold r:id="rId88"/>
      <p:italic r:id="rId89"/>
      <p:boldItalic r:id="rId90"/>
    </p:embeddedFont>
    <p:embeddedFont>
      <p:font typeface="KG A Little Swag" panose="020B0604020202020204" charset="0"/>
      <p:regular r:id="rId91"/>
    </p:embeddedFont>
    <p:embeddedFont>
      <p:font typeface="Arial Unicode MS" panose="020B0604020202020204" pitchFamily="34" charset="-128"/>
      <p:regular r:id="rId92"/>
    </p:embeddedFont>
    <p:embeddedFont>
      <p:font typeface="Segoe Print" panose="02000600000000000000" pitchFamily="2" charset="0"/>
      <p:regular r:id="rId93"/>
      <p:bold r:id="rId94"/>
    </p:embeddedFont>
    <p:embeddedFont>
      <p:font typeface="Muthiara -Demo Version-" panose="020B0604020202020204" charset="0"/>
      <p:regular r:id="rId95"/>
    </p:embeddedFont>
    <p:embeddedFont>
      <p:font typeface="Sunday morning" panose="020B0604020202020204" charset="0"/>
      <p:regular r:id="rId96"/>
    </p:embeddedFont>
    <p:embeddedFont>
      <p:font typeface="Constantia" panose="02030602050306030303" pitchFamily="18" charset="0"/>
      <p:regular r:id="rId97"/>
      <p:bold r:id="rId98"/>
      <p:italic r:id="rId99"/>
      <p:boldItalic r:id="rId100"/>
    </p:embeddedFont>
    <p:embeddedFont>
      <p:font typeface="Bradley Hand ITC" panose="03070402050302030203" pitchFamily="66" charset="0"/>
      <p:regular r:id="rId101"/>
    </p:embeddedFont>
    <p:embeddedFont>
      <p:font typeface="Sunday Best" panose="02000500000000000000" charset="0"/>
      <p:regular r:id="rId102"/>
    </p:embeddedFont>
  </p:embeddedFontLst>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7A8D"/>
    <a:srgbClr val="35A984"/>
    <a:srgbClr val="367A8F"/>
    <a:srgbClr val="0F2F25"/>
    <a:srgbClr val="CD8FA5"/>
    <a:srgbClr val="9983BD"/>
    <a:srgbClr val="67CFAF"/>
    <a:srgbClr val="5D997D"/>
    <a:srgbClr val="80847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09" autoAdjust="0"/>
    <p:restoredTop sz="94660"/>
  </p:normalViewPr>
  <p:slideViewPr>
    <p:cSldViewPr snapToGrid="0">
      <p:cViewPr varScale="1">
        <p:scale>
          <a:sx n="74" d="100"/>
          <a:sy n="74" d="100"/>
        </p:scale>
        <p:origin x="66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font" Target="fonts/font15.fntdata"/><Relationship Id="rId68" Type="http://schemas.openxmlformats.org/officeDocument/2006/relationships/font" Target="fonts/font20.fntdata"/><Relationship Id="rId84" Type="http://schemas.openxmlformats.org/officeDocument/2006/relationships/font" Target="fonts/font36.fntdata"/><Relationship Id="rId89" Type="http://schemas.openxmlformats.org/officeDocument/2006/relationships/font" Target="fonts/font41.fntdata"/><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font" Target="fonts/font5.fntdata"/><Relationship Id="rId58" Type="http://schemas.openxmlformats.org/officeDocument/2006/relationships/font" Target="fonts/font10.fntdata"/><Relationship Id="rId74" Type="http://schemas.openxmlformats.org/officeDocument/2006/relationships/font" Target="fonts/font26.fntdata"/><Relationship Id="rId79" Type="http://schemas.openxmlformats.org/officeDocument/2006/relationships/font" Target="fonts/font31.fntdata"/><Relationship Id="rId102" Type="http://schemas.openxmlformats.org/officeDocument/2006/relationships/font" Target="fonts/font54.fntdata"/><Relationship Id="rId5" Type="http://schemas.openxmlformats.org/officeDocument/2006/relationships/slideMaster" Target="slideMasters/slideMaster5.xml"/><Relationship Id="rId90" Type="http://schemas.openxmlformats.org/officeDocument/2006/relationships/font" Target="fonts/font42.fntdata"/><Relationship Id="rId95" Type="http://schemas.openxmlformats.org/officeDocument/2006/relationships/font" Target="fonts/font47.fntdata"/><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notesMaster" Target="notesMasters/notesMaster1.xml"/><Relationship Id="rId64" Type="http://schemas.openxmlformats.org/officeDocument/2006/relationships/font" Target="fonts/font16.fntdata"/><Relationship Id="rId69" Type="http://schemas.openxmlformats.org/officeDocument/2006/relationships/font" Target="fonts/font21.fntdata"/><Relationship Id="rId80" Type="http://schemas.openxmlformats.org/officeDocument/2006/relationships/font" Target="fonts/font32.fntdata"/><Relationship Id="rId85" Type="http://schemas.openxmlformats.org/officeDocument/2006/relationships/font" Target="fonts/font37.fntdata"/><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font" Target="fonts/font11.fntdata"/><Relationship Id="rId103"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font" Target="fonts/font22.fntdata"/><Relationship Id="rId75" Type="http://schemas.openxmlformats.org/officeDocument/2006/relationships/font" Target="fonts/font27.fntdata"/><Relationship Id="rId83" Type="http://schemas.openxmlformats.org/officeDocument/2006/relationships/font" Target="fonts/font35.fntdata"/><Relationship Id="rId88" Type="http://schemas.openxmlformats.org/officeDocument/2006/relationships/font" Target="fonts/font40.fntdata"/><Relationship Id="rId91" Type="http://schemas.openxmlformats.org/officeDocument/2006/relationships/font" Target="fonts/font43.fntdata"/><Relationship Id="rId96" Type="http://schemas.openxmlformats.org/officeDocument/2006/relationships/font" Target="fonts/font48.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font" Target="fonts/font1.fntdata"/><Relationship Id="rId57" Type="http://schemas.openxmlformats.org/officeDocument/2006/relationships/font" Target="fonts/font9.fntdata"/><Relationship Id="rId106" Type="http://schemas.openxmlformats.org/officeDocument/2006/relationships/tableStyles" Target="tableStyle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font" Target="fonts/font25.fntdata"/><Relationship Id="rId78" Type="http://schemas.openxmlformats.org/officeDocument/2006/relationships/font" Target="fonts/font30.fntdata"/><Relationship Id="rId81" Type="http://schemas.openxmlformats.org/officeDocument/2006/relationships/font" Target="fonts/font33.fntdata"/><Relationship Id="rId86" Type="http://schemas.openxmlformats.org/officeDocument/2006/relationships/font" Target="fonts/font38.fntdata"/><Relationship Id="rId94" Type="http://schemas.openxmlformats.org/officeDocument/2006/relationships/font" Target="fonts/font46.fntdata"/><Relationship Id="rId99" Type="http://schemas.openxmlformats.org/officeDocument/2006/relationships/font" Target="fonts/font51.fntdata"/><Relationship Id="rId101" Type="http://schemas.openxmlformats.org/officeDocument/2006/relationships/font" Target="fonts/font53.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font" Target="fonts/font2.fntdata"/><Relationship Id="rId55" Type="http://schemas.openxmlformats.org/officeDocument/2006/relationships/font" Target="fonts/font7.fntdata"/><Relationship Id="rId76" Type="http://schemas.openxmlformats.org/officeDocument/2006/relationships/font" Target="fonts/font28.fntdata"/><Relationship Id="rId97" Type="http://schemas.openxmlformats.org/officeDocument/2006/relationships/font" Target="fonts/font49.fntdata"/><Relationship Id="rId104"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font" Target="fonts/font23.fntdata"/><Relationship Id="rId92" Type="http://schemas.openxmlformats.org/officeDocument/2006/relationships/font" Target="fonts/font44.fntdata"/><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font" Target="fonts/font18.fntdata"/><Relationship Id="rId87" Type="http://schemas.openxmlformats.org/officeDocument/2006/relationships/font" Target="fonts/font39.fntdata"/><Relationship Id="rId61" Type="http://schemas.openxmlformats.org/officeDocument/2006/relationships/font" Target="fonts/font13.fntdata"/><Relationship Id="rId82" Type="http://schemas.openxmlformats.org/officeDocument/2006/relationships/font" Target="fonts/font34.fntdata"/><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font" Target="fonts/font8.fntdata"/><Relationship Id="rId77" Type="http://schemas.openxmlformats.org/officeDocument/2006/relationships/font" Target="fonts/font29.fntdata"/><Relationship Id="rId100" Type="http://schemas.openxmlformats.org/officeDocument/2006/relationships/font" Target="fonts/font52.fntdata"/><Relationship Id="rId105"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font" Target="fonts/font3.fntdata"/><Relationship Id="rId72" Type="http://schemas.openxmlformats.org/officeDocument/2006/relationships/font" Target="fonts/font24.fntdata"/><Relationship Id="rId93" Type="http://schemas.openxmlformats.org/officeDocument/2006/relationships/font" Target="fonts/font45.fntdata"/><Relationship Id="rId98" Type="http://schemas.openxmlformats.org/officeDocument/2006/relationships/font" Target="fonts/font50.fntdata"/><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font" Target="fonts/font19.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Foglio_di_lavoro_di_Microsoft_Excel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Foglio_di_lavoro_di_Microsoft_Excel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5390087862053833"/>
          <c:y val="2.794117080517193E-2"/>
          <c:w val="0.84609911144645211"/>
          <c:h val="0.95540815028570547"/>
        </c:manualLayout>
      </c:layout>
      <c:pie3DChart>
        <c:varyColors val="1"/>
        <c:ser>
          <c:idx val="0"/>
          <c:order val="0"/>
          <c:tx>
            <c:strRef>
              <c:f>Foglio1!$B$1</c:f>
              <c:strCache>
                <c:ptCount val="1"/>
                <c:pt idx="0">
                  <c:v>Vendite</c:v>
                </c:pt>
              </c:strCache>
            </c:strRef>
          </c:tx>
          <c:dPt>
            <c:idx val="0"/>
            <c:bubble3D val="0"/>
            <c:explosion val="5"/>
            <c:spPr>
              <a:solidFill>
                <a:schemeClr val="accent6"/>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2-355D-4965-A25E-C46B0D63CB03}"/>
              </c:ext>
            </c:extLst>
          </c:dPt>
          <c:dPt>
            <c:idx val="1"/>
            <c:bubble3D val="0"/>
            <c:explosion val="7"/>
            <c:spPr>
              <a:solidFill>
                <a:schemeClr val="accent5"/>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5-355D-4965-A25E-C46B0D63CB03}"/>
              </c:ext>
            </c:extLst>
          </c:dPt>
          <c:dPt>
            <c:idx val="2"/>
            <c:bubble3D val="0"/>
            <c:explosion val="4"/>
            <c:spPr>
              <a:solidFill>
                <a:schemeClr val="accent4"/>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4-355D-4965-A25E-C46B0D63CB03}"/>
              </c:ext>
            </c:extLst>
          </c:dPt>
          <c:dPt>
            <c:idx val="3"/>
            <c:bubble3D val="0"/>
            <c:explosion val="13"/>
            <c:spPr>
              <a:solidFill>
                <a:schemeClr val="accent6">
                  <a:lumMod val="60000"/>
                </a:schemeClr>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3-355D-4965-A25E-C46B0D63CB03}"/>
              </c:ext>
            </c:extLst>
          </c:dPt>
          <c:dPt>
            <c:idx val="4"/>
            <c:bubble3D val="0"/>
            <c:explosion val="5"/>
            <c:spPr>
              <a:solidFill>
                <a:schemeClr val="accent5">
                  <a:lumMod val="60000"/>
                </a:schemeClr>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8-355D-4965-A25E-C46B0D63CB03}"/>
              </c:ext>
            </c:extLst>
          </c:dPt>
          <c:dPt>
            <c:idx val="5"/>
            <c:bubble3D val="0"/>
            <c:explosion val="6"/>
            <c:spPr>
              <a:solidFill>
                <a:schemeClr val="accent4">
                  <a:lumMod val="60000"/>
                </a:schemeClr>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7-355D-4965-A25E-C46B0D63CB03}"/>
              </c:ext>
            </c:extLst>
          </c:dPt>
          <c:dPt>
            <c:idx val="6"/>
            <c:bubble3D val="0"/>
            <c:explosion val="8"/>
            <c:spPr>
              <a:solidFill>
                <a:schemeClr val="accent6">
                  <a:lumMod val="80000"/>
                  <a:lumOff val="20000"/>
                </a:schemeClr>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6-355D-4965-A25E-C46B0D63CB03}"/>
              </c:ext>
            </c:extLst>
          </c:dPt>
          <c:dLbls>
            <c:dLbl>
              <c:idx val="3"/>
              <c:dLblPos val="ctr"/>
              <c:showLegendKey val="0"/>
              <c:showVal val="1"/>
              <c:showCatName val="0"/>
              <c:showSerName val="0"/>
              <c:showPercent val="1"/>
              <c:showBubbleSize val="0"/>
              <c:extLst xmlns:c16r2="http://schemas.microsoft.com/office/drawing/2015/06/chart">
                <c:ext xmlns:c16="http://schemas.microsoft.com/office/drawing/2014/chart" uri="{C3380CC4-5D6E-409C-BE32-E72D297353CC}">
                  <c16:uniqueId val="{00000003-355D-4965-A25E-C46B0D63CB03}"/>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effectLst>
                      <a:outerShdw blurRad="38100" dist="38100" dir="2700000" algn="tl">
                        <a:srgbClr val="000000">
                          <a:alpha val="43137"/>
                        </a:srgbClr>
                      </a:outerShdw>
                    </a:effectLst>
                    <a:latin typeface="Century Gothic" panose="020B0502020202020204" pitchFamily="34" charset="0"/>
                    <a:ea typeface="+mn-ea"/>
                    <a:cs typeface="+mn-cs"/>
                  </a:defRPr>
                </a:pPr>
                <a:endParaRPr lang="it-IT"/>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Foglio1!$A$2:$A$8</c:f>
              <c:strCache>
                <c:ptCount val="7"/>
                <c:pt idx="0">
                  <c:v>Religion</c:v>
                </c:pt>
                <c:pt idx="1">
                  <c:v>Art</c:v>
                </c:pt>
                <c:pt idx="2">
                  <c:v>Science</c:v>
                </c:pt>
                <c:pt idx="3">
                  <c:v>Italian</c:v>
                </c:pt>
                <c:pt idx="4">
                  <c:v>Math</c:v>
                </c:pt>
                <c:pt idx="5">
                  <c:v>P.E</c:v>
                </c:pt>
                <c:pt idx="6">
                  <c:v>English</c:v>
                </c:pt>
              </c:strCache>
            </c:strRef>
          </c:cat>
          <c:val>
            <c:numRef>
              <c:f>Foglio1!$B$2:$B$8</c:f>
              <c:numCache>
                <c:formatCode>General</c:formatCode>
                <c:ptCount val="7"/>
                <c:pt idx="0">
                  <c:v>1</c:v>
                </c:pt>
                <c:pt idx="1">
                  <c:v>1</c:v>
                </c:pt>
                <c:pt idx="2">
                  <c:v>1</c:v>
                </c:pt>
                <c:pt idx="3">
                  <c:v>10</c:v>
                </c:pt>
                <c:pt idx="4">
                  <c:v>3</c:v>
                </c:pt>
                <c:pt idx="5">
                  <c:v>3</c:v>
                </c:pt>
                <c:pt idx="6">
                  <c:v>2</c:v>
                </c:pt>
              </c:numCache>
            </c:numRef>
          </c:val>
          <c:extLst xmlns:c16r2="http://schemas.microsoft.com/office/drawing/2015/06/chart">
            <c:ext xmlns:c16="http://schemas.microsoft.com/office/drawing/2014/chart" uri="{C3380CC4-5D6E-409C-BE32-E72D297353CC}">
              <c16:uniqueId val="{00000000-355D-4965-A25E-C46B0D63CB03}"/>
            </c:ext>
          </c:extLst>
        </c:ser>
        <c:dLbls>
          <c:showLegendKey val="0"/>
          <c:showVal val="0"/>
          <c:showCatName val="0"/>
          <c:showSerName val="0"/>
          <c:showPercent val="0"/>
          <c:showBubbleSize val="0"/>
          <c:showLeaderLines val="1"/>
        </c:dLbls>
      </c:pie3DChart>
      <c:spPr>
        <a:noFill/>
        <a:ln>
          <a:noFill/>
        </a:ln>
        <a:effectLst/>
      </c:spPr>
    </c:plotArea>
    <c:legend>
      <c:legendPos val="l"/>
      <c:layout>
        <c:manualLayout>
          <c:xMode val="edge"/>
          <c:yMode val="edge"/>
          <c:x val="4.3176271912180604E-2"/>
          <c:y val="0.31344824796477766"/>
          <c:w val="0.11545808724034523"/>
          <c:h val="0.33205079895858719"/>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bg1"/>
              </a:solidFill>
              <a:effectLst/>
              <a:latin typeface="Century Gothic" panose="020B0502020202020204" pitchFamily="34" charset="0"/>
              <a:ea typeface="+mn-ea"/>
              <a:cs typeface="+mn-cs"/>
            </a:defRPr>
          </a:pPr>
          <a:endParaRPr lang="it-IT"/>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Foglio1!$B$1</c:f>
              <c:strCache>
                <c:ptCount val="1"/>
                <c:pt idx="0">
                  <c:v>Colonna1</c:v>
                </c:pt>
              </c:strCache>
            </c:strRef>
          </c:tx>
          <c:explosion val="5"/>
          <c:dPt>
            <c:idx val="0"/>
            <c:bubble3D val="0"/>
            <c:spPr>
              <a:solidFill>
                <a:schemeClr val="accent6"/>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2-BCAA-4C23-84C2-64105C0FFFD2}"/>
              </c:ext>
            </c:extLst>
          </c:dPt>
          <c:dPt>
            <c:idx val="1"/>
            <c:bubble3D val="0"/>
            <c:spPr>
              <a:solidFill>
                <a:schemeClr val="accent5"/>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7-BCAA-4C23-84C2-64105C0FFFD2}"/>
              </c:ext>
            </c:extLst>
          </c:dPt>
          <c:dPt>
            <c:idx val="2"/>
            <c:bubble3D val="0"/>
            <c:spPr>
              <a:solidFill>
                <a:schemeClr val="accent4"/>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6-BCAA-4C23-84C2-64105C0FFFD2}"/>
              </c:ext>
            </c:extLst>
          </c:dPt>
          <c:dPt>
            <c:idx val="3"/>
            <c:bubble3D val="0"/>
            <c:spPr>
              <a:solidFill>
                <a:schemeClr val="accent6">
                  <a:lumMod val="60000"/>
                </a:schemeClr>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5-BCAA-4C23-84C2-64105C0FFFD2}"/>
              </c:ext>
            </c:extLst>
          </c:dPt>
          <c:dPt>
            <c:idx val="4"/>
            <c:bubble3D val="0"/>
            <c:spPr>
              <a:solidFill>
                <a:schemeClr val="accent5">
                  <a:lumMod val="60000"/>
                </a:schemeClr>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4-BCAA-4C23-84C2-64105C0FFFD2}"/>
              </c:ext>
            </c:extLst>
          </c:dPt>
          <c:dPt>
            <c:idx val="5"/>
            <c:bubble3D val="0"/>
            <c:spPr>
              <a:solidFill>
                <a:schemeClr val="accent4">
                  <a:lumMod val="60000"/>
                </a:schemeClr>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3-BCAA-4C23-84C2-64105C0FFFD2}"/>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effectLst>
                      <a:outerShdw blurRad="38100" dist="38100" dir="2700000" algn="tl">
                        <a:srgbClr val="000000">
                          <a:alpha val="43137"/>
                        </a:srgbClr>
                      </a:outerShdw>
                    </a:effectLst>
                    <a:latin typeface="Century Gothic" panose="020B0502020202020204" pitchFamily="34" charset="0"/>
                    <a:ea typeface="+mn-ea"/>
                    <a:cs typeface="+mn-cs"/>
                  </a:defRPr>
                </a:pPr>
                <a:endParaRPr lang="it-IT"/>
              </a:p>
            </c:txPr>
            <c:dLblPos val="inEnd"/>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Foglio1!$A$2:$A$7</c:f>
              <c:strCache>
                <c:ptCount val="6"/>
                <c:pt idx="0">
                  <c:v>Scientific</c:v>
                </c:pt>
                <c:pt idx="1">
                  <c:v>Classic</c:v>
                </c:pt>
                <c:pt idx="2">
                  <c:v>Linguistic</c:v>
                </c:pt>
                <c:pt idx="3">
                  <c:v>Artistic</c:v>
                </c:pt>
                <c:pt idx="4">
                  <c:v>Pedagogical</c:v>
                </c:pt>
                <c:pt idx="5">
                  <c:v>Accounting</c:v>
                </c:pt>
              </c:strCache>
            </c:strRef>
          </c:cat>
          <c:val>
            <c:numRef>
              <c:f>Foglio1!$B$2:$B$7</c:f>
              <c:numCache>
                <c:formatCode>General</c:formatCode>
                <c:ptCount val="6"/>
                <c:pt idx="0">
                  <c:v>12</c:v>
                </c:pt>
                <c:pt idx="1">
                  <c:v>4</c:v>
                </c:pt>
                <c:pt idx="2">
                  <c:v>1</c:v>
                </c:pt>
                <c:pt idx="3">
                  <c:v>1</c:v>
                </c:pt>
                <c:pt idx="4">
                  <c:v>1</c:v>
                </c:pt>
                <c:pt idx="5">
                  <c:v>1</c:v>
                </c:pt>
              </c:numCache>
            </c:numRef>
          </c:val>
          <c:extLst xmlns:c16r2="http://schemas.microsoft.com/office/drawing/2015/06/chart">
            <c:ext xmlns:c16="http://schemas.microsoft.com/office/drawing/2014/chart" uri="{C3380CC4-5D6E-409C-BE32-E72D297353CC}">
              <c16:uniqueId val="{00000000-BCAA-4C23-84C2-64105C0FFFD2}"/>
            </c:ext>
          </c:extLst>
        </c:ser>
        <c:dLbls>
          <c:showLegendKey val="0"/>
          <c:showVal val="0"/>
          <c:showCatName val="0"/>
          <c:showSerName val="0"/>
          <c:showPercent val="0"/>
          <c:showBubbleSize val="0"/>
          <c:showLeaderLines val="1"/>
        </c:dLbls>
      </c:pie3DChart>
      <c:spPr>
        <a:noFill/>
        <a:ln>
          <a:noFill/>
        </a:ln>
        <a:effectLst/>
      </c:spPr>
    </c:plotArea>
    <c:legend>
      <c:legendPos val="l"/>
      <c:layout>
        <c:manualLayout>
          <c:xMode val="edge"/>
          <c:yMode val="edge"/>
          <c:x val="7.9613991249983546E-3"/>
          <c:y val="0.30993460829336233"/>
          <c:w val="0.16405162915092408"/>
          <c:h val="0.33185612960644201"/>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bg1"/>
              </a:solidFill>
              <a:effectLst/>
              <a:latin typeface="Century Gothic" panose="020B0502020202020204" pitchFamily="34" charset="0"/>
              <a:ea typeface="+mn-ea"/>
              <a:cs typeface="+mn-cs"/>
            </a:defRPr>
          </a:pPr>
          <a:endParaRPr lang="it-IT"/>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EC5A1D-413F-4D4C-B735-6117D0387C11}" type="datetimeFigureOut">
              <a:rPr lang="it-IT" smtClean="0"/>
              <a:t>25/03/2021</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0E257C-9907-4614-A477-7A49D2025532}" type="slidenum">
              <a:rPr lang="it-IT" smtClean="0"/>
              <a:t>‹N›</a:t>
            </a:fld>
            <a:endParaRPr lang="it-IT"/>
          </a:p>
        </p:txBody>
      </p:sp>
    </p:spTree>
    <p:extLst>
      <p:ext uri="{BB962C8B-B14F-4D97-AF65-F5344CB8AC3E}">
        <p14:creationId xmlns:p14="http://schemas.microsoft.com/office/powerpoint/2010/main" val="3412605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smtClean="0"/>
              <a:t>3/25/2021</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580079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48A87A34-81AB-432B-8DAE-1953F412C126}" type="datetimeFigureOut">
              <a:rPr lang="en-US" smtClean="0"/>
              <a:t>3/25/2021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36103845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559B920D-C66C-4FEA-B39C-E46C4BD6D3C4}" type="datetimeFigureOut">
              <a:rPr lang="it-IT" smtClean="0">
                <a:solidFill>
                  <a:prstClr val="black">
                    <a:tint val="75000"/>
                  </a:prstClr>
                </a:solidFill>
              </a:rPr>
              <a:pPr/>
              <a:t>25/03/2021</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596C0F40-8558-4CCE-9D00-93403C0B11B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1761767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559B920D-C66C-4FEA-B39C-E46C4BD6D3C4}" type="datetimeFigureOut">
              <a:rPr lang="it-IT" smtClean="0">
                <a:solidFill>
                  <a:prstClr val="black">
                    <a:tint val="75000"/>
                  </a:prstClr>
                </a:solidFill>
              </a:rPr>
              <a:pPr/>
              <a:t>25/03/2021</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596C0F40-8558-4CCE-9D00-93403C0B11B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7767193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559B920D-C66C-4FEA-B39C-E46C4BD6D3C4}" type="datetimeFigureOut">
              <a:rPr lang="it-IT" smtClean="0">
                <a:solidFill>
                  <a:prstClr val="black">
                    <a:tint val="75000"/>
                  </a:prstClr>
                </a:solidFill>
              </a:rPr>
              <a:pPr/>
              <a:t>25/03/2021</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96C0F40-8558-4CCE-9D00-93403C0B11B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5178790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559B920D-C66C-4FEA-B39C-E46C4BD6D3C4}" type="datetimeFigureOut">
              <a:rPr lang="it-IT" smtClean="0">
                <a:solidFill>
                  <a:prstClr val="black">
                    <a:tint val="75000"/>
                  </a:prstClr>
                </a:solidFill>
              </a:rPr>
              <a:pPr/>
              <a:t>25/03/2021</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96C0F40-8558-4CCE-9D00-93403C0B11B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0667863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559B920D-C66C-4FEA-B39C-E46C4BD6D3C4}" type="datetimeFigureOut">
              <a:rPr lang="it-IT" smtClean="0">
                <a:solidFill>
                  <a:prstClr val="black">
                    <a:tint val="75000"/>
                  </a:prstClr>
                </a:solidFill>
              </a:rPr>
              <a:pPr/>
              <a:t>25/03/2021</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96C0F40-8558-4CCE-9D00-93403C0B11B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12314874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559B920D-C66C-4FEA-B39C-E46C4BD6D3C4}" type="datetimeFigureOut">
              <a:rPr lang="it-IT" smtClean="0">
                <a:solidFill>
                  <a:prstClr val="black">
                    <a:tint val="75000"/>
                  </a:prstClr>
                </a:solidFill>
              </a:rPr>
              <a:pPr/>
              <a:t>25/03/2021</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96C0F40-8558-4CCE-9D00-93403C0B11B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42643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olo e sottotitolo">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3/25/2021</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290176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zione con didascalia">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it-IT"/>
              <a:t>Fare clic per modificare lo stile del titolo dello schema</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3/25/2021</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‹N›</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6461473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Scheda nom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smtClean="0"/>
              <a:pPr/>
              <a:t>3/25/2021</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7195336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it-IT"/>
              <a:t>Fare clic per modificare lo stile del titolo dello schema</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3" name="Date Placeholder 2"/>
          <p:cNvSpPr>
            <a:spLocks noGrp="1"/>
          </p:cNvSpPr>
          <p:nvPr>
            <p:ph type="dt" sz="half" idx="10"/>
          </p:nvPr>
        </p:nvSpPr>
        <p:spPr/>
        <p:txBody>
          <a:bodyPr/>
          <a:lstStyle/>
          <a:p>
            <a:fld id="{48A87A34-81AB-432B-8DAE-1953F412C126}" type="datetimeFigureOut">
              <a:rPr lang="en-US" smtClean="0"/>
              <a:t>3/25/2021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50166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it-IT"/>
              <a:t>Fare clic per modificare lo stile del titolo dello schema</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3" name="Date Placeholder 2"/>
          <p:cNvSpPr>
            <a:spLocks noGrp="1"/>
          </p:cNvSpPr>
          <p:nvPr>
            <p:ph type="dt" sz="half" idx="10"/>
          </p:nvPr>
        </p:nvSpPr>
        <p:spPr/>
        <p:txBody>
          <a:bodyPr/>
          <a:lstStyle/>
          <a:p>
            <a:fld id="{48A87A34-81AB-432B-8DAE-1953F412C126}" type="datetimeFigureOut">
              <a:rPr lang="en-US" smtClean="0"/>
              <a:t>3/25/2021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532906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3/25/2021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16701099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smtClean="0"/>
              <a:pPr/>
              <a:t>3/25/2021</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3123448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Diapositiva titolo">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a:t>Fare clic per modificare lo stile del titolo</a:t>
            </a:r>
            <a:endParaRPr kumimoji="0" lang="en-US"/>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a:t>Fare clic per modificare lo stile del sottotitolo dello schema</a:t>
            </a:r>
            <a:endParaRPr kumimoji="0" lang="en-US"/>
          </a:p>
        </p:txBody>
      </p:sp>
      <p:sp>
        <p:nvSpPr>
          <p:cNvPr id="30" name="Date Placeholder 29"/>
          <p:cNvSpPr>
            <a:spLocks noGrp="1"/>
          </p:cNvSpPr>
          <p:nvPr>
            <p:ph type="dt" sz="half" idx="10"/>
          </p:nvPr>
        </p:nvSpPr>
        <p:spPr/>
        <p:txBody>
          <a:bodyPr/>
          <a:lstStyle/>
          <a:p>
            <a:fld id="{1C0335E8-07C3-4E01-868F-91FCD2209096}" type="datetimeFigureOut">
              <a:rPr lang="it-IT" smtClean="0"/>
              <a:t>25/03/2021</a:t>
            </a:fld>
            <a:endParaRPr lang="it-IT"/>
          </a:p>
        </p:txBody>
      </p:sp>
      <p:sp>
        <p:nvSpPr>
          <p:cNvPr id="19" name="Footer Placeholder 18"/>
          <p:cNvSpPr>
            <a:spLocks noGrp="1"/>
          </p:cNvSpPr>
          <p:nvPr>
            <p:ph type="ftr" sz="quarter" idx="11"/>
          </p:nvPr>
        </p:nvSpPr>
        <p:spPr/>
        <p:txBody>
          <a:bodyPr/>
          <a:lstStyle/>
          <a:p>
            <a:endParaRPr lang="it-IT"/>
          </a:p>
        </p:txBody>
      </p:sp>
      <p:sp>
        <p:nvSpPr>
          <p:cNvPr id="27" name="Slide Number Placeholder 26"/>
          <p:cNvSpPr>
            <a:spLocks noGrp="1"/>
          </p:cNvSpPr>
          <p:nvPr>
            <p:ph type="sldNum" sz="quarter" idx="12"/>
          </p:nvPr>
        </p:nvSpPr>
        <p:spPr/>
        <p:txBody>
          <a:bodyPr/>
          <a:lstStyle/>
          <a:p>
            <a:fld id="{1C2BA1E2-9E07-4A54-A84D-16B6EA657ADB}" type="slidenum">
              <a:rPr lang="it-IT" smtClean="0"/>
              <a:t>‹N›</a:t>
            </a:fld>
            <a:endParaRPr lang="it-IT"/>
          </a:p>
        </p:txBody>
      </p:sp>
    </p:spTree>
    <p:extLst>
      <p:ext uri="{BB962C8B-B14F-4D97-AF65-F5344CB8AC3E}">
        <p14:creationId xmlns:p14="http://schemas.microsoft.com/office/powerpoint/2010/main" val="260067967"/>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it-IT"/>
              <a:t>Fare clic per modificare lo stile del titolo</a:t>
            </a:r>
            <a:endParaRPr kumimoji="0" lang="en-US"/>
          </a:p>
        </p:txBody>
      </p:sp>
      <p:sp>
        <p:nvSpPr>
          <p:cNvPr id="3" name="Content Placeholder 2"/>
          <p:cNvSpPr>
            <a:spLocks noGrp="1"/>
          </p:cNvSpPr>
          <p:nvPr>
            <p:ph idx="1"/>
          </p:nvPr>
        </p:nvSpPr>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Date Placeholder 3"/>
          <p:cNvSpPr>
            <a:spLocks noGrp="1"/>
          </p:cNvSpPr>
          <p:nvPr>
            <p:ph type="dt" sz="half" idx="10"/>
          </p:nvPr>
        </p:nvSpPr>
        <p:spPr/>
        <p:txBody>
          <a:bodyPr/>
          <a:lstStyle/>
          <a:p>
            <a:fld id="{1C0335E8-07C3-4E01-868F-91FCD2209096}" type="datetimeFigureOut">
              <a:rPr lang="it-IT" smtClean="0"/>
              <a:t>25/03/2021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C2BA1E2-9E07-4A54-A84D-16B6EA657ADB}" type="slidenum">
              <a:rPr lang="it-IT" smtClean="0"/>
              <a:t>‹N›</a:t>
            </a:fld>
            <a:endParaRPr lang="it-IT"/>
          </a:p>
        </p:txBody>
      </p:sp>
    </p:spTree>
    <p:extLst>
      <p:ext uri="{BB962C8B-B14F-4D97-AF65-F5344CB8AC3E}">
        <p14:creationId xmlns:p14="http://schemas.microsoft.com/office/powerpoint/2010/main" val="1183982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3/25/2021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5771929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Intestazione sezione">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a:t>Fare clic per modificare lo stile del titolo</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a:t>Fare clic per modificare stili del testo dello schema</a:t>
            </a:r>
          </a:p>
        </p:txBody>
      </p:sp>
      <p:sp>
        <p:nvSpPr>
          <p:cNvPr id="4" name="Date Placeholder 3"/>
          <p:cNvSpPr>
            <a:spLocks noGrp="1"/>
          </p:cNvSpPr>
          <p:nvPr>
            <p:ph type="dt" sz="half" idx="10"/>
          </p:nvPr>
        </p:nvSpPr>
        <p:spPr/>
        <p:txBody>
          <a:bodyPr/>
          <a:lstStyle/>
          <a:p>
            <a:fld id="{1C0335E8-07C3-4E01-868F-91FCD2209096}" type="datetimeFigureOut">
              <a:rPr lang="it-IT" smtClean="0"/>
              <a:t>25/03/2021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C2BA1E2-9E07-4A54-A84D-16B6EA657ADB}" type="slidenum">
              <a:rPr lang="it-IT" smtClean="0"/>
              <a:t>‹N›</a:t>
            </a:fld>
            <a:endParaRPr lang="it-IT"/>
          </a:p>
        </p:txBody>
      </p:sp>
    </p:spTree>
    <p:extLst>
      <p:ext uri="{BB962C8B-B14F-4D97-AF65-F5344CB8AC3E}">
        <p14:creationId xmlns:p14="http://schemas.microsoft.com/office/powerpoint/2010/main" val="1137174455"/>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it-IT"/>
              <a:t>Fare clic per modificare lo stile del titolo</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5" name="Date Placeholder 4"/>
          <p:cNvSpPr>
            <a:spLocks noGrp="1"/>
          </p:cNvSpPr>
          <p:nvPr>
            <p:ph type="dt" sz="half" idx="10"/>
          </p:nvPr>
        </p:nvSpPr>
        <p:spPr/>
        <p:txBody>
          <a:bodyPr/>
          <a:lstStyle/>
          <a:p>
            <a:fld id="{1C0335E8-07C3-4E01-868F-91FCD2209096}" type="datetimeFigureOut">
              <a:rPr lang="it-IT" smtClean="0"/>
              <a:t>25/03/2021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C2BA1E2-9E07-4A54-A84D-16B6EA657ADB}" type="slidenum">
              <a:rPr lang="it-IT" smtClean="0"/>
              <a:t>‹N›</a:t>
            </a:fld>
            <a:endParaRPr lang="it-IT"/>
          </a:p>
        </p:txBody>
      </p:sp>
    </p:spTree>
    <p:extLst>
      <p:ext uri="{BB962C8B-B14F-4D97-AF65-F5344CB8AC3E}">
        <p14:creationId xmlns:p14="http://schemas.microsoft.com/office/powerpoint/2010/main" val="4465990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it-IT"/>
              <a:t>Fare clic per modificare lo stile del titolo</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Fare clic per modificare stili del testo dello schema</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Fare clic per modificare stili del testo dello schema</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7" name="Date Placeholder 6"/>
          <p:cNvSpPr>
            <a:spLocks noGrp="1"/>
          </p:cNvSpPr>
          <p:nvPr>
            <p:ph type="dt" sz="half" idx="10"/>
          </p:nvPr>
        </p:nvSpPr>
        <p:spPr/>
        <p:txBody>
          <a:bodyPr/>
          <a:lstStyle/>
          <a:p>
            <a:fld id="{1C0335E8-07C3-4E01-868F-91FCD2209096}" type="datetimeFigureOut">
              <a:rPr lang="it-IT" smtClean="0"/>
              <a:t>25/03/2021</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1C2BA1E2-9E07-4A54-A84D-16B6EA657ADB}" type="slidenum">
              <a:rPr lang="it-IT" smtClean="0"/>
              <a:t>‹N›</a:t>
            </a:fld>
            <a:endParaRPr lang="it-IT"/>
          </a:p>
        </p:txBody>
      </p:sp>
    </p:spTree>
    <p:extLst>
      <p:ext uri="{BB962C8B-B14F-4D97-AF65-F5344CB8AC3E}">
        <p14:creationId xmlns:p14="http://schemas.microsoft.com/office/powerpoint/2010/main" val="29266060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it-IT"/>
              <a:t>Fare clic per modificare lo stile del titolo</a:t>
            </a:r>
            <a:endParaRPr kumimoji="0" lang="en-US"/>
          </a:p>
        </p:txBody>
      </p:sp>
      <p:sp>
        <p:nvSpPr>
          <p:cNvPr id="3" name="Date Placeholder 2"/>
          <p:cNvSpPr>
            <a:spLocks noGrp="1"/>
          </p:cNvSpPr>
          <p:nvPr>
            <p:ph type="dt" sz="half" idx="10"/>
          </p:nvPr>
        </p:nvSpPr>
        <p:spPr/>
        <p:txBody>
          <a:bodyPr/>
          <a:lstStyle/>
          <a:p>
            <a:fld id="{1C0335E8-07C3-4E01-868F-91FCD2209096}" type="datetimeFigureOut">
              <a:rPr lang="it-IT" smtClean="0"/>
              <a:t>25/03/2021</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1C2BA1E2-9E07-4A54-A84D-16B6EA657ADB}" type="slidenum">
              <a:rPr lang="it-IT" smtClean="0"/>
              <a:t>‹N›</a:t>
            </a:fld>
            <a:endParaRPr lang="it-IT"/>
          </a:p>
        </p:txBody>
      </p:sp>
    </p:spTree>
    <p:extLst>
      <p:ext uri="{BB962C8B-B14F-4D97-AF65-F5344CB8AC3E}">
        <p14:creationId xmlns:p14="http://schemas.microsoft.com/office/powerpoint/2010/main" val="37783376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0335E8-07C3-4E01-868F-91FCD2209096}" type="datetimeFigureOut">
              <a:rPr lang="it-IT" smtClean="0"/>
              <a:t>25/03/2021</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1C2BA1E2-9E07-4A54-A84D-16B6EA657ADB}" type="slidenum">
              <a:rPr lang="it-IT" smtClean="0"/>
              <a:t>‹N›</a:t>
            </a:fld>
            <a:endParaRPr lang="it-IT"/>
          </a:p>
        </p:txBody>
      </p:sp>
    </p:spTree>
    <p:extLst>
      <p:ext uri="{BB962C8B-B14F-4D97-AF65-F5344CB8AC3E}">
        <p14:creationId xmlns:p14="http://schemas.microsoft.com/office/powerpoint/2010/main" val="5020407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it-IT"/>
              <a:t>Fare clic per modificare lo stile del titolo</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it-IT"/>
              <a:t>Fare clic per modificare stili del testo dello schema</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5" name="Date Placeholder 4"/>
          <p:cNvSpPr>
            <a:spLocks noGrp="1"/>
          </p:cNvSpPr>
          <p:nvPr>
            <p:ph type="dt" sz="half" idx="10"/>
          </p:nvPr>
        </p:nvSpPr>
        <p:spPr/>
        <p:txBody>
          <a:bodyPr/>
          <a:lstStyle/>
          <a:p>
            <a:fld id="{1C0335E8-07C3-4E01-868F-91FCD2209096}" type="datetimeFigureOut">
              <a:rPr lang="it-IT" smtClean="0"/>
              <a:t>25/03/2021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C2BA1E2-9E07-4A54-A84D-16B6EA657ADB}" type="slidenum">
              <a:rPr lang="it-IT" smtClean="0"/>
              <a:t>‹N›</a:t>
            </a:fld>
            <a:endParaRPr lang="it-IT"/>
          </a:p>
        </p:txBody>
      </p:sp>
    </p:spTree>
    <p:extLst>
      <p:ext uri="{BB962C8B-B14F-4D97-AF65-F5344CB8AC3E}">
        <p14:creationId xmlns:p14="http://schemas.microsoft.com/office/powerpoint/2010/main" val="1450141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it-IT"/>
              <a:t>Fare clic per modificare lo stile del titolo</a:t>
            </a:r>
            <a:endParaRPr kumimoji="0" lang="en-US"/>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it-IT"/>
              <a:t>Fare clic per modificare stili del testo dello schema</a:t>
            </a:r>
          </a:p>
        </p:txBody>
      </p:sp>
      <p:sp>
        <p:nvSpPr>
          <p:cNvPr id="5" name="Date Placeholder 4"/>
          <p:cNvSpPr>
            <a:spLocks noGrp="1"/>
          </p:cNvSpPr>
          <p:nvPr>
            <p:ph type="dt" sz="half" idx="10"/>
          </p:nvPr>
        </p:nvSpPr>
        <p:spPr/>
        <p:txBody>
          <a:bodyPr/>
          <a:lstStyle/>
          <a:p>
            <a:fld id="{1C0335E8-07C3-4E01-868F-91FCD2209096}" type="datetimeFigureOut">
              <a:rPr lang="it-IT" smtClean="0"/>
              <a:t>25/03/2021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a:xfrm>
            <a:off x="10769600" y="6356351"/>
            <a:ext cx="812800" cy="365125"/>
          </a:xfrm>
        </p:spPr>
        <p:txBody>
          <a:bodyPr/>
          <a:lstStyle/>
          <a:p>
            <a:fld id="{1C2BA1E2-9E07-4A54-A84D-16B6EA657ADB}" type="slidenum">
              <a:rPr lang="it-IT" smtClean="0"/>
              <a:t>‹N›</a:t>
            </a:fld>
            <a:endParaRPr lang="it-IT"/>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it-IT"/>
              <a:t>Fare clic sull'icona per inserire un'immagine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Tree>
    <p:extLst>
      <p:ext uri="{BB962C8B-B14F-4D97-AF65-F5344CB8AC3E}">
        <p14:creationId xmlns:p14="http://schemas.microsoft.com/office/powerpoint/2010/main" val="12781863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it-IT"/>
              <a:t>Fare clic per modificare lo stile del titolo</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Date Placeholder 3"/>
          <p:cNvSpPr>
            <a:spLocks noGrp="1"/>
          </p:cNvSpPr>
          <p:nvPr>
            <p:ph type="dt" sz="half" idx="10"/>
          </p:nvPr>
        </p:nvSpPr>
        <p:spPr/>
        <p:txBody>
          <a:bodyPr/>
          <a:lstStyle/>
          <a:p>
            <a:fld id="{1C0335E8-07C3-4E01-868F-91FCD2209096}" type="datetimeFigureOut">
              <a:rPr lang="it-IT" smtClean="0"/>
              <a:t>25/03/2021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C2BA1E2-9E07-4A54-A84D-16B6EA657ADB}" type="slidenum">
              <a:rPr lang="it-IT" smtClean="0"/>
              <a:t>‹N›</a:t>
            </a:fld>
            <a:endParaRPr lang="it-IT"/>
          </a:p>
        </p:txBody>
      </p:sp>
    </p:spTree>
    <p:extLst>
      <p:ext uri="{BB962C8B-B14F-4D97-AF65-F5344CB8AC3E}">
        <p14:creationId xmlns:p14="http://schemas.microsoft.com/office/powerpoint/2010/main" val="29462410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it-IT"/>
              <a:t>Fare clic per modificare lo stile del titolo</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Date Placeholder 3"/>
          <p:cNvSpPr>
            <a:spLocks noGrp="1"/>
          </p:cNvSpPr>
          <p:nvPr>
            <p:ph type="dt" sz="half" idx="10"/>
          </p:nvPr>
        </p:nvSpPr>
        <p:spPr/>
        <p:txBody>
          <a:bodyPr/>
          <a:lstStyle/>
          <a:p>
            <a:fld id="{1C0335E8-07C3-4E01-868F-91FCD2209096}" type="datetimeFigureOut">
              <a:rPr lang="it-IT" smtClean="0"/>
              <a:t>25/03/2021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C2BA1E2-9E07-4A54-A84D-16B6EA657ADB}" type="slidenum">
              <a:rPr lang="it-IT" smtClean="0"/>
              <a:t>‹N›</a:t>
            </a:fld>
            <a:endParaRPr lang="it-IT"/>
          </a:p>
        </p:txBody>
      </p:sp>
    </p:spTree>
    <p:extLst>
      <p:ext uri="{BB962C8B-B14F-4D97-AF65-F5344CB8AC3E}">
        <p14:creationId xmlns:p14="http://schemas.microsoft.com/office/powerpoint/2010/main" val="37850158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24D3C482-6A35-4209-AD03-B5CF81A06E2D}" type="datetimeFigureOut">
              <a:rPr lang="it-IT" smtClean="0"/>
              <a:t>25/03/2021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3ED98AD-48D8-4D3C-B645-68AB15A1A0FB}" type="slidenum">
              <a:rPr lang="it-IT" smtClean="0"/>
              <a:t>‹N›</a:t>
            </a:fld>
            <a:endParaRPr lang="it-IT"/>
          </a:p>
        </p:txBody>
      </p:sp>
    </p:spTree>
    <p:extLst>
      <p:ext uri="{BB962C8B-B14F-4D97-AF65-F5344CB8AC3E}">
        <p14:creationId xmlns:p14="http://schemas.microsoft.com/office/powerpoint/2010/main" val="2844627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3/25/2021</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8086789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24D3C482-6A35-4209-AD03-B5CF81A06E2D}" type="datetimeFigureOut">
              <a:rPr lang="it-IT" smtClean="0"/>
              <a:t>25/03/2021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3ED98AD-48D8-4D3C-B645-68AB15A1A0FB}" type="slidenum">
              <a:rPr lang="it-IT" smtClean="0"/>
              <a:t>‹N›</a:t>
            </a:fld>
            <a:endParaRPr lang="it-IT"/>
          </a:p>
        </p:txBody>
      </p:sp>
    </p:spTree>
    <p:extLst>
      <p:ext uri="{BB962C8B-B14F-4D97-AF65-F5344CB8AC3E}">
        <p14:creationId xmlns:p14="http://schemas.microsoft.com/office/powerpoint/2010/main" val="35821655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24D3C482-6A35-4209-AD03-B5CF81A06E2D}" type="datetimeFigureOut">
              <a:rPr lang="it-IT" smtClean="0"/>
              <a:t>25/03/2021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3ED98AD-48D8-4D3C-B645-68AB15A1A0FB}" type="slidenum">
              <a:rPr lang="it-IT" smtClean="0"/>
              <a:t>‹N›</a:t>
            </a:fld>
            <a:endParaRPr lang="it-IT"/>
          </a:p>
        </p:txBody>
      </p:sp>
    </p:spTree>
    <p:extLst>
      <p:ext uri="{BB962C8B-B14F-4D97-AF65-F5344CB8AC3E}">
        <p14:creationId xmlns:p14="http://schemas.microsoft.com/office/powerpoint/2010/main" val="6061762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24D3C482-6A35-4209-AD03-B5CF81A06E2D}" type="datetimeFigureOut">
              <a:rPr lang="it-IT" smtClean="0"/>
              <a:t>25/03/2021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3ED98AD-48D8-4D3C-B645-68AB15A1A0FB}" type="slidenum">
              <a:rPr lang="it-IT" smtClean="0"/>
              <a:t>‹N›</a:t>
            </a:fld>
            <a:endParaRPr lang="it-IT"/>
          </a:p>
        </p:txBody>
      </p:sp>
    </p:spTree>
    <p:extLst>
      <p:ext uri="{BB962C8B-B14F-4D97-AF65-F5344CB8AC3E}">
        <p14:creationId xmlns:p14="http://schemas.microsoft.com/office/powerpoint/2010/main" val="131347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24D3C482-6A35-4209-AD03-B5CF81A06E2D}" type="datetimeFigureOut">
              <a:rPr lang="it-IT" smtClean="0"/>
              <a:t>25/03/2021</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13ED98AD-48D8-4D3C-B645-68AB15A1A0FB}" type="slidenum">
              <a:rPr lang="it-IT" smtClean="0"/>
              <a:t>‹N›</a:t>
            </a:fld>
            <a:endParaRPr lang="it-IT"/>
          </a:p>
        </p:txBody>
      </p:sp>
    </p:spTree>
    <p:extLst>
      <p:ext uri="{BB962C8B-B14F-4D97-AF65-F5344CB8AC3E}">
        <p14:creationId xmlns:p14="http://schemas.microsoft.com/office/powerpoint/2010/main" val="29235607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24D3C482-6A35-4209-AD03-B5CF81A06E2D}" type="datetimeFigureOut">
              <a:rPr lang="it-IT" smtClean="0"/>
              <a:t>25/03/2021</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13ED98AD-48D8-4D3C-B645-68AB15A1A0FB}" type="slidenum">
              <a:rPr lang="it-IT" smtClean="0"/>
              <a:t>‹N›</a:t>
            </a:fld>
            <a:endParaRPr lang="it-IT"/>
          </a:p>
        </p:txBody>
      </p:sp>
    </p:spTree>
    <p:extLst>
      <p:ext uri="{BB962C8B-B14F-4D97-AF65-F5344CB8AC3E}">
        <p14:creationId xmlns:p14="http://schemas.microsoft.com/office/powerpoint/2010/main" val="15310471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24D3C482-6A35-4209-AD03-B5CF81A06E2D}" type="datetimeFigureOut">
              <a:rPr lang="it-IT" smtClean="0"/>
              <a:t>25/03/2021</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13ED98AD-48D8-4D3C-B645-68AB15A1A0FB}" type="slidenum">
              <a:rPr lang="it-IT" smtClean="0"/>
              <a:t>‹N›</a:t>
            </a:fld>
            <a:endParaRPr lang="it-IT"/>
          </a:p>
        </p:txBody>
      </p:sp>
    </p:spTree>
    <p:extLst>
      <p:ext uri="{BB962C8B-B14F-4D97-AF65-F5344CB8AC3E}">
        <p14:creationId xmlns:p14="http://schemas.microsoft.com/office/powerpoint/2010/main" val="38982286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24D3C482-6A35-4209-AD03-B5CF81A06E2D}" type="datetimeFigureOut">
              <a:rPr lang="it-IT" smtClean="0"/>
              <a:t>25/03/2021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3ED98AD-48D8-4D3C-B645-68AB15A1A0FB}" type="slidenum">
              <a:rPr lang="it-IT" smtClean="0"/>
              <a:t>‹N›</a:t>
            </a:fld>
            <a:endParaRPr lang="it-IT"/>
          </a:p>
        </p:txBody>
      </p:sp>
    </p:spTree>
    <p:extLst>
      <p:ext uri="{BB962C8B-B14F-4D97-AF65-F5344CB8AC3E}">
        <p14:creationId xmlns:p14="http://schemas.microsoft.com/office/powerpoint/2010/main" val="13596288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24D3C482-6A35-4209-AD03-B5CF81A06E2D}" type="datetimeFigureOut">
              <a:rPr lang="it-IT" smtClean="0"/>
              <a:t>25/03/2021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3ED98AD-48D8-4D3C-B645-68AB15A1A0FB}" type="slidenum">
              <a:rPr lang="it-IT" smtClean="0"/>
              <a:t>‹N›</a:t>
            </a:fld>
            <a:endParaRPr lang="it-IT"/>
          </a:p>
        </p:txBody>
      </p:sp>
    </p:spTree>
    <p:extLst>
      <p:ext uri="{BB962C8B-B14F-4D97-AF65-F5344CB8AC3E}">
        <p14:creationId xmlns:p14="http://schemas.microsoft.com/office/powerpoint/2010/main" val="30744263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24D3C482-6A35-4209-AD03-B5CF81A06E2D}" type="datetimeFigureOut">
              <a:rPr lang="it-IT" smtClean="0"/>
              <a:t>25/03/2021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3ED98AD-48D8-4D3C-B645-68AB15A1A0FB}" type="slidenum">
              <a:rPr lang="it-IT" smtClean="0"/>
              <a:t>‹N›</a:t>
            </a:fld>
            <a:endParaRPr lang="it-IT"/>
          </a:p>
        </p:txBody>
      </p:sp>
    </p:spTree>
    <p:extLst>
      <p:ext uri="{BB962C8B-B14F-4D97-AF65-F5344CB8AC3E}">
        <p14:creationId xmlns:p14="http://schemas.microsoft.com/office/powerpoint/2010/main" val="27955612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24D3C482-6A35-4209-AD03-B5CF81A06E2D}" type="datetimeFigureOut">
              <a:rPr lang="it-IT" smtClean="0"/>
              <a:t>25/03/2021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3ED98AD-48D8-4D3C-B645-68AB15A1A0FB}" type="slidenum">
              <a:rPr lang="it-IT" smtClean="0"/>
              <a:t>‹N›</a:t>
            </a:fld>
            <a:endParaRPr lang="it-IT"/>
          </a:p>
        </p:txBody>
      </p:sp>
    </p:spTree>
    <p:extLst>
      <p:ext uri="{BB962C8B-B14F-4D97-AF65-F5344CB8AC3E}">
        <p14:creationId xmlns:p14="http://schemas.microsoft.com/office/powerpoint/2010/main" val="1654336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3/25/2021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23867417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9" name="Sottotitolo 8"/>
          <p:cNvSpPr>
            <a:spLocks noGrp="1"/>
          </p:cNvSpPr>
          <p:nvPr>
            <p:ph type="subTitle" idx="1"/>
          </p:nvPr>
        </p:nvSpPr>
        <p:spPr>
          <a:xfrm>
            <a:off x="609600" y="3699804"/>
            <a:ext cx="110744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a:t>Fare clic per modificare lo stile del sottotitolo dello schema</a:t>
            </a:r>
            <a:endParaRPr kumimoji="0" lang="en-US"/>
          </a:p>
        </p:txBody>
      </p:sp>
      <p:sp>
        <p:nvSpPr>
          <p:cNvPr id="28" name="Titolo 27"/>
          <p:cNvSpPr>
            <a:spLocks noGrp="1"/>
          </p:cNvSpPr>
          <p:nvPr>
            <p:ph type="ctrTitle"/>
          </p:nvPr>
        </p:nvSpPr>
        <p:spPr>
          <a:xfrm>
            <a:off x="609600" y="1433732"/>
            <a:ext cx="110744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it-IT"/>
              <a:t>Fare clic per modificare lo stile del titolo</a:t>
            </a:r>
            <a:endParaRPr kumimoji="0" lang="en-US"/>
          </a:p>
        </p:txBody>
      </p:sp>
      <p:cxnSp>
        <p:nvCxnSpPr>
          <p:cNvPr id="8" name="Connettore 1 7"/>
          <p:cNvCxnSpPr/>
          <p:nvPr/>
        </p:nvCxnSpPr>
        <p:spPr>
          <a:xfrm>
            <a:off x="1951501" y="3550126"/>
            <a:ext cx="39624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Connettore 1 12"/>
          <p:cNvCxnSpPr/>
          <p:nvPr/>
        </p:nvCxnSpPr>
        <p:spPr>
          <a:xfrm>
            <a:off x="6278099" y="3550126"/>
            <a:ext cx="39624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e 13"/>
          <p:cNvSpPr/>
          <p:nvPr/>
        </p:nvSpPr>
        <p:spPr>
          <a:xfrm>
            <a:off x="6053797" y="3526302"/>
            <a:ext cx="6096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sz="1800"/>
          </a:p>
        </p:txBody>
      </p:sp>
      <p:sp>
        <p:nvSpPr>
          <p:cNvPr id="15" name="Segnaposto data 14"/>
          <p:cNvSpPr>
            <a:spLocks noGrp="1"/>
          </p:cNvSpPr>
          <p:nvPr>
            <p:ph type="dt" sz="half" idx="10"/>
          </p:nvPr>
        </p:nvSpPr>
        <p:spPr/>
        <p:txBody>
          <a:bodyPr/>
          <a:lstStyle/>
          <a:p>
            <a:fld id="{7F0063C1-528D-4467-8A42-8AC54E86A288}" type="datetimeFigureOut">
              <a:rPr lang="it-IT" smtClean="0"/>
              <a:t>25/03/2021</a:t>
            </a:fld>
            <a:endParaRPr lang="it-IT"/>
          </a:p>
        </p:txBody>
      </p:sp>
      <p:sp>
        <p:nvSpPr>
          <p:cNvPr id="16" name="Segnaposto numero diapositiva 15"/>
          <p:cNvSpPr>
            <a:spLocks noGrp="1"/>
          </p:cNvSpPr>
          <p:nvPr>
            <p:ph type="sldNum" sz="quarter" idx="11"/>
          </p:nvPr>
        </p:nvSpPr>
        <p:spPr/>
        <p:txBody>
          <a:bodyPr/>
          <a:lstStyle/>
          <a:p>
            <a:fld id="{2615F347-7A6E-4900-B210-EF0E60446853}" type="slidenum">
              <a:rPr lang="it-IT" smtClean="0"/>
              <a:t>‹N›</a:t>
            </a:fld>
            <a:endParaRPr lang="it-IT"/>
          </a:p>
        </p:txBody>
      </p:sp>
      <p:sp>
        <p:nvSpPr>
          <p:cNvPr id="17" name="Segnaposto piè di pagina 16"/>
          <p:cNvSpPr>
            <a:spLocks noGrp="1"/>
          </p:cNvSpPr>
          <p:nvPr>
            <p:ph type="ftr" sz="quarter" idx="12"/>
          </p:nvPr>
        </p:nvSpPr>
        <p:spPr/>
        <p:txBody>
          <a:bodyPr/>
          <a:lstStyle/>
          <a:p>
            <a:endParaRPr lang="it-IT"/>
          </a:p>
        </p:txBody>
      </p:sp>
    </p:spTree>
    <p:extLst>
      <p:ext uri="{BB962C8B-B14F-4D97-AF65-F5344CB8AC3E}">
        <p14:creationId xmlns:p14="http://schemas.microsoft.com/office/powerpoint/2010/main" val="34990324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9" name="Segnaposto contenuto 8"/>
          <p:cNvSpPr>
            <a:spLocks noGrp="1"/>
          </p:cNvSpPr>
          <p:nvPr>
            <p:ph idx="1"/>
          </p:nvPr>
        </p:nvSpPr>
        <p:spPr>
          <a:xfrm>
            <a:off x="609600" y="1524000"/>
            <a:ext cx="10972800" cy="4572000"/>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14" name="Segnaposto data 13"/>
          <p:cNvSpPr>
            <a:spLocks noGrp="1"/>
          </p:cNvSpPr>
          <p:nvPr>
            <p:ph type="dt" sz="half" idx="14"/>
          </p:nvPr>
        </p:nvSpPr>
        <p:spPr/>
        <p:txBody>
          <a:bodyPr/>
          <a:lstStyle/>
          <a:p>
            <a:fld id="{7F0063C1-528D-4467-8A42-8AC54E86A288}" type="datetimeFigureOut">
              <a:rPr lang="it-IT" smtClean="0"/>
              <a:t>25/03/2021</a:t>
            </a:fld>
            <a:endParaRPr lang="it-IT"/>
          </a:p>
        </p:txBody>
      </p:sp>
      <p:sp>
        <p:nvSpPr>
          <p:cNvPr id="15" name="Segnaposto numero diapositiva 14"/>
          <p:cNvSpPr>
            <a:spLocks noGrp="1"/>
          </p:cNvSpPr>
          <p:nvPr>
            <p:ph type="sldNum" sz="quarter" idx="15"/>
          </p:nvPr>
        </p:nvSpPr>
        <p:spPr/>
        <p:txBody>
          <a:bodyPr/>
          <a:lstStyle>
            <a:lvl1pPr algn="ctr">
              <a:defRPr/>
            </a:lvl1pPr>
          </a:lstStyle>
          <a:p>
            <a:fld id="{2615F347-7A6E-4900-B210-EF0E60446853}" type="slidenum">
              <a:rPr lang="it-IT" smtClean="0"/>
              <a:t>‹N›</a:t>
            </a:fld>
            <a:endParaRPr lang="it-IT"/>
          </a:p>
        </p:txBody>
      </p:sp>
      <p:sp>
        <p:nvSpPr>
          <p:cNvPr id="16" name="Segnaposto piè di pagina 15"/>
          <p:cNvSpPr>
            <a:spLocks noGrp="1"/>
          </p:cNvSpPr>
          <p:nvPr>
            <p:ph type="ftr" sz="quarter" idx="16"/>
          </p:nvPr>
        </p:nvSpPr>
        <p:spPr/>
        <p:txBody>
          <a:bodyPr/>
          <a:lstStyle/>
          <a:p>
            <a:endParaRPr lang="it-IT"/>
          </a:p>
        </p:txBody>
      </p:sp>
      <p:sp>
        <p:nvSpPr>
          <p:cNvPr id="17" name="Titolo 16"/>
          <p:cNvSpPr>
            <a:spLocks noGrp="1"/>
          </p:cNvSpPr>
          <p:nvPr>
            <p:ph type="title"/>
          </p:nvPr>
        </p:nvSpPr>
        <p:spPr/>
        <p:txBody>
          <a:bodyPr rtlCol="0" anchor="b" anchorCtr="0"/>
          <a:lstStyle/>
          <a:p>
            <a:r>
              <a:rPr kumimoji="0" lang="it-IT"/>
              <a:t>Fare clic per modificare lo stile del titolo</a:t>
            </a:r>
            <a:endParaRPr kumimoji="0" lang="en-US"/>
          </a:p>
        </p:txBody>
      </p:sp>
    </p:spTree>
    <p:extLst>
      <p:ext uri="{BB962C8B-B14F-4D97-AF65-F5344CB8AC3E}">
        <p14:creationId xmlns:p14="http://schemas.microsoft.com/office/powerpoint/2010/main" val="39320865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7F0063C1-528D-4467-8A42-8AC54E86A288}" type="datetimeFigureOut">
              <a:rPr lang="it-IT" smtClean="0"/>
              <a:t>25/03/2021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615F347-7A6E-4900-B210-EF0E60446853}" type="slidenum">
              <a:rPr lang="it-IT" smtClean="0"/>
              <a:t>‹N›</a:t>
            </a:fld>
            <a:endParaRPr lang="it-IT"/>
          </a:p>
        </p:txBody>
      </p:sp>
      <p:sp>
        <p:nvSpPr>
          <p:cNvPr id="2" name="Titolo 1"/>
          <p:cNvSpPr>
            <a:spLocks noGrp="1"/>
          </p:cNvSpPr>
          <p:nvPr>
            <p:ph type="title"/>
          </p:nvPr>
        </p:nvSpPr>
        <p:spPr>
          <a:xfrm>
            <a:off x="914400" y="3505200"/>
            <a:ext cx="105664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it-IT"/>
              <a:t>Fare clic per modificare lo stile del titolo</a:t>
            </a:r>
            <a:endParaRPr kumimoji="0" lang="en-US"/>
          </a:p>
        </p:txBody>
      </p:sp>
      <p:sp>
        <p:nvSpPr>
          <p:cNvPr id="3" name="Segnaposto testo 2"/>
          <p:cNvSpPr>
            <a:spLocks noGrp="1"/>
          </p:cNvSpPr>
          <p:nvPr>
            <p:ph type="body" idx="1"/>
          </p:nvPr>
        </p:nvSpPr>
        <p:spPr>
          <a:xfrm>
            <a:off x="914400" y="4958864"/>
            <a:ext cx="105664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a:t>Fare clic per modificare stili del testo dello schema</a:t>
            </a:r>
          </a:p>
        </p:txBody>
      </p:sp>
      <p:cxnSp>
        <p:nvCxnSpPr>
          <p:cNvPr id="7" name="Connettore 1 6"/>
          <p:cNvCxnSpPr/>
          <p:nvPr/>
        </p:nvCxnSpPr>
        <p:spPr>
          <a:xfrm>
            <a:off x="914400" y="4916993"/>
            <a:ext cx="105664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59609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5" name="Segnaposto data 4"/>
          <p:cNvSpPr>
            <a:spLocks noGrp="1"/>
          </p:cNvSpPr>
          <p:nvPr>
            <p:ph type="dt" sz="half" idx="10"/>
          </p:nvPr>
        </p:nvSpPr>
        <p:spPr/>
        <p:txBody>
          <a:bodyPr/>
          <a:lstStyle/>
          <a:p>
            <a:fld id="{7F0063C1-528D-4467-8A42-8AC54E86A288}" type="datetimeFigureOut">
              <a:rPr lang="it-IT" smtClean="0"/>
              <a:t>25/03/2021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615F347-7A6E-4900-B210-EF0E60446853}" type="slidenum">
              <a:rPr lang="it-IT" smtClean="0"/>
              <a:t>‹N›</a:t>
            </a:fld>
            <a:endParaRPr lang="it-IT"/>
          </a:p>
        </p:txBody>
      </p:sp>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11" name="Segnaposto contenuto 10"/>
          <p:cNvSpPr>
            <a:spLocks noGrp="1"/>
          </p:cNvSpPr>
          <p:nvPr>
            <p:ph sz="half" idx="1"/>
          </p:nvPr>
        </p:nvSpPr>
        <p:spPr>
          <a:xfrm>
            <a:off x="609600" y="1524000"/>
            <a:ext cx="5413248" cy="4572000"/>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13" name="Segnaposto contenuto 12"/>
          <p:cNvSpPr>
            <a:spLocks noGrp="1"/>
          </p:cNvSpPr>
          <p:nvPr>
            <p:ph sz="half" idx="2"/>
          </p:nvPr>
        </p:nvSpPr>
        <p:spPr>
          <a:xfrm>
            <a:off x="6197600" y="1524000"/>
            <a:ext cx="5413248" cy="4572000"/>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Tree>
    <p:extLst>
      <p:ext uri="{BB962C8B-B14F-4D97-AF65-F5344CB8AC3E}">
        <p14:creationId xmlns:p14="http://schemas.microsoft.com/office/powerpoint/2010/main" val="3500060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9" name="Segnaposto numero diapositiva 8"/>
          <p:cNvSpPr>
            <a:spLocks noGrp="1"/>
          </p:cNvSpPr>
          <p:nvPr>
            <p:ph type="sldNum" sz="quarter" idx="12"/>
          </p:nvPr>
        </p:nvSpPr>
        <p:spPr/>
        <p:txBody>
          <a:bodyPr/>
          <a:lstStyle/>
          <a:p>
            <a:fld id="{2615F347-7A6E-4900-B210-EF0E60446853}" type="slidenum">
              <a:rPr lang="it-IT" smtClean="0"/>
              <a:t>‹N›</a:t>
            </a:fld>
            <a:endParaRPr lang="it-IT"/>
          </a:p>
        </p:txBody>
      </p:sp>
      <p:sp>
        <p:nvSpPr>
          <p:cNvPr id="8" name="Segnaposto piè di pagina 7"/>
          <p:cNvSpPr>
            <a:spLocks noGrp="1"/>
          </p:cNvSpPr>
          <p:nvPr>
            <p:ph type="ftr" sz="quarter" idx="11"/>
          </p:nvPr>
        </p:nvSpPr>
        <p:spPr/>
        <p:txBody>
          <a:bodyPr/>
          <a:lstStyle/>
          <a:p>
            <a:endParaRPr lang="it-IT"/>
          </a:p>
        </p:txBody>
      </p:sp>
      <p:sp>
        <p:nvSpPr>
          <p:cNvPr id="7" name="Segnaposto data 6"/>
          <p:cNvSpPr>
            <a:spLocks noGrp="1"/>
          </p:cNvSpPr>
          <p:nvPr>
            <p:ph type="dt" sz="half" idx="10"/>
          </p:nvPr>
        </p:nvSpPr>
        <p:spPr/>
        <p:txBody>
          <a:bodyPr/>
          <a:lstStyle/>
          <a:p>
            <a:fld id="{7F0063C1-528D-4467-8A42-8AC54E86A288}" type="datetimeFigureOut">
              <a:rPr lang="it-IT" smtClean="0"/>
              <a:t>25/03/2021</a:t>
            </a:fld>
            <a:endParaRPr lang="it-IT"/>
          </a:p>
        </p:txBody>
      </p:sp>
      <p:sp>
        <p:nvSpPr>
          <p:cNvPr id="3" name="Segnaposto testo 2"/>
          <p:cNvSpPr>
            <a:spLocks noGrp="1"/>
          </p:cNvSpPr>
          <p:nvPr>
            <p:ph type="body" idx="1"/>
          </p:nvPr>
        </p:nvSpPr>
        <p:spPr>
          <a:xfrm>
            <a:off x="609600" y="1399593"/>
            <a:ext cx="5386917"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Fare clic per modificare stili del testo dello schema</a:t>
            </a:r>
          </a:p>
        </p:txBody>
      </p:sp>
      <p:sp>
        <p:nvSpPr>
          <p:cNvPr id="32" name="Segnaposto contenuto 31"/>
          <p:cNvSpPr>
            <a:spLocks noGrp="1"/>
          </p:cNvSpPr>
          <p:nvPr>
            <p:ph sz="half" idx="2"/>
          </p:nvPr>
        </p:nvSpPr>
        <p:spPr>
          <a:xfrm>
            <a:off x="609600" y="2201896"/>
            <a:ext cx="5384800" cy="3913632"/>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34" name="Segnaposto contenuto 33"/>
          <p:cNvSpPr>
            <a:spLocks noGrp="1"/>
          </p:cNvSpPr>
          <p:nvPr>
            <p:ph sz="quarter" idx="4"/>
          </p:nvPr>
        </p:nvSpPr>
        <p:spPr>
          <a:xfrm>
            <a:off x="6199717" y="2201896"/>
            <a:ext cx="5384800" cy="3913632"/>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2" name="Titolo 1"/>
          <p:cNvSpPr>
            <a:spLocks noGrp="1"/>
          </p:cNvSpPr>
          <p:nvPr>
            <p:ph type="title"/>
          </p:nvPr>
        </p:nvSpPr>
        <p:spPr>
          <a:xfrm>
            <a:off x="609600" y="155448"/>
            <a:ext cx="10972800" cy="1143000"/>
          </a:xfrm>
        </p:spPr>
        <p:txBody>
          <a:bodyPr anchor="b" anchorCtr="0"/>
          <a:lstStyle>
            <a:lvl1pPr>
              <a:defRPr/>
            </a:lvl1pPr>
          </a:lstStyle>
          <a:p>
            <a:r>
              <a:rPr kumimoji="0" lang="it-IT"/>
              <a:t>Fare clic per modificare lo stile del titolo</a:t>
            </a:r>
            <a:endParaRPr kumimoji="0" lang="en-US"/>
          </a:p>
        </p:txBody>
      </p:sp>
      <p:sp>
        <p:nvSpPr>
          <p:cNvPr id="12" name="Segnaposto testo 11"/>
          <p:cNvSpPr>
            <a:spLocks noGrp="1"/>
          </p:cNvSpPr>
          <p:nvPr>
            <p:ph type="body" idx="3"/>
          </p:nvPr>
        </p:nvSpPr>
        <p:spPr>
          <a:xfrm>
            <a:off x="6197600" y="1399593"/>
            <a:ext cx="5386917"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Fare clic per modificare stili del testo dello schema</a:t>
            </a:r>
          </a:p>
        </p:txBody>
      </p:sp>
      <p:cxnSp>
        <p:nvCxnSpPr>
          <p:cNvPr id="10" name="Connettore 1 9"/>
          <p:cNvCxnSpPr/>
          <p:nvPr/>
        </p:nvCxnSpPr>
        <p:spPr>
          <a:xfrm>
            <a:off x="750593" y="2180219"/>
            <a:ext cx="499872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Connettore 1 16"/>
          <p:cNvCxnSpPr/>
          <p:nvPr/>
        </p:nvCxnSpPr>
        <p:spPr>
          <a:xfrm>
            <a:off x="6339840" y="2180219"/>
            <a:ext cx="499872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17603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fld id="{7F0063C1-528D-4467-8A42-8AC54E86A288}" type="datetimeFigureOut">
              <a:rPr lang="it-IT" smtClean="0"/>
              <a:t>25/03/2021</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2615F347-7A6E-4900-B210-EF0E60446853}" type="slidenum">
              <a:rPr lang="it-IT" smtClean="0"/>
              <a:t>‹N›</a:t>
            </a:fld>
            <a:endParaRPr lang="it-IT"/>
          </a:p>
        </p:txBody>
      </p:sp>
      <p:sp>
        <p:nvSpPr>
          <p:cNvPr id="2" name="Titolo 1"/>
          <p:cNvSpPr>
            <a:spLocks noGrp="1"/>
          </p:cNvSpPr>
          <p:nvPr>
            <p:ph type="title"/>
          </p:nvPr>
        </p:nvSpPr>
        <p:spPr/>
        <p:txBody>
          <a:bodyPr/>
          <a:lstStyle/>
          <a:p>
            <a:r>
              <a:rPr kumimoji="0" lang="it-IT"/>
              <a:t>Fare clic per modificare lo stile del titolo</a:t>
            </a:r>
            <a:endParaRPr kumimoji="0" lang="en-US"/>
          </a:p>
        </p:txBody>
      </p:sp>
    </p:spTree>
    <p:extLst>
      <p:ext uri="{BB962C8B-B14F-4D97-AF65-F5344CB8AC3E}">
        <p14:creationId xmlns:p14="http://schemas.microsoft.com/office/powerpoint/2010/main" val="22649320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F0063C1-528D-4467-8A42-8AC54E86A288}" type="datetimeFigureOut">
              <a:rPr lang="it-IT" smtClean="0"/>
              <a:t>25/03/2021</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2615F347-7A6E-4900-B210-EF0E60446853}" type="slidenum">
              <a:rPr lang="it-IT" smtClean="0"/>
              <a:t>‹N›</a:t>
            </a:fld>
            <a:endParaRPr lang="it-IT"/>
          </a:p>
        </p:txBody>
      </p:sp>
    </p:spTree>
    <p:extLst>
      <p:ext uri="{BB962C8B-B14F-4D97-AF65-F5344CB8AC3E}">
        <p14:creationId xmlns:p14="http://schemas.microsoft.com/office/powerpoint/2010/main" val="17485968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9" name="Segnaposto contenuto 28"/>
          <p:cNvSpPr>
            <a:spLocks noGrp="1"/>
          </p:cNvSpPr>
          <p:nvPr>
            <p:ph sz="quarter" idx="1"/>
          </p:nvPr>
        </p:nvSpPr>
        <p:spPr>
          <a:xfrm>
            <a:off x="609600" y="457200"/>
            <a:ext cx="8331200" cy="5715000"/>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3" name="Segnaposto testo 2"/>
          <p:cNvSpPr>
            <a:spLocks noGrp="1"/>
          </p:cNvSpPr>
          <p:nvPr>
            <p:ph type="body" idx="2"/>
          </p:nvPr>
        </p:nvSpPr>
        <p:spPr>
          <a:xfrm>
            <a:off x="9042400" y="1600200"/>
            <a:ext cx="2645664"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it-IT"/>
              <a:t>Fare clic per modificare stili del testo dello schema</a:t>
            </a:r>
          </a:p>
        </p:txBody>
      </p:sp>
      <p:sp>
        <p:nvSpPr>
          <p:cNvPr id="31" name="Titolo 30"/>
          <p:cNvSpPr>
            <a:spLocks noGrp="1"/>
          </p:cNvSpPr>
          <p:nvPr>
            <p:ph type="title"/>
          </p:nvPr>
        </p:nvSpPr>
        <p:spPr>
          <a:xfrm>
            <a:off x="9042400" y="457200"/>
            <a:ext cx="26416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it-IT"/>
              <a:t>Fare clic per modificare lo stile del titolo</a:t>
            </a:r>
            <a:endParaRPr kumimoji="0" lang="en-US"/>
          </a:p>
        </p:txBody>
      </p:sp>
      <p:sp>
        <p:nvSpPr>
          <p:cNvPr id="8" name="Segnaposto data 7"/>
          <p:cNvSpPr>
            <a:spLocks noGrp="1"/>
          </p:cNvSpPr>
          <p:nvPr>
            <p:ph type="dt" sz="half" idx="14"/>
          </p:nvPr>
        </p:nvSpPr>
        <p:spPr/>
        <p:txBody>
          <a:bodyPr/>
          <a:lstStyle/>
          <a:p>
            <a:fld id="{7F0063C1-528D-4467-8A42-8AC54E86A288}" type="datetimeFigureOut">
              <a:rPr lang="it-IT" smtClean="0"/>
              <a:t>25/03/2021</a:t>
            </a:fld>
            <a:endParaRPr lang="it-IT"/>
          </a:p>
        </p:txBody>
      </p:sp>
      <p:sp>
        <p:nvSpPr>
          <p:cNvPr id="9" name="Segnaposto numero diapositiva 8"/>
          <p:cNvSpPr>
            <a:spLocks noGrp="1"/>
          </p:cNvSpPr>
          <p:nvPr>
            <p:ph type="sldNum" sz="quarter" idx="15"/>
          </p:nvPr>
        </p:nvSpPr>
        <p:spPr/>
        <p:txBody>
          <a:bodyPr/>
          <a:lstStyle/>
          <a:p>
            <a:fld id="{2615F347-7A6E-4900-B210-EF0E60446853}" type="slidenum">
              <a:rPr lang="it-IT" smtClean="0"/>
              <a:t>‹N›</a:t>
            </a:fld>
            <a:endParaRPr lang="it-IT"/>
          </a:p>
        </p:txBody>
      </p:sp>
      <p:sp>
        <p:nvSpPr>
          <p:cNvPr id="10" name="Segnaposto piè di pagina 9"/>
          <p:cNvSpPr>
            <a:spLocks noGrp="1"/>
          </p:cNvSpPr>
          <p:nvPr>
            <p:ph type="ftr" sz="quarter" idx="16"/>
          </p:nvPr>
        </p:nvSpPr>
        <p:spPr/>
        <p:txBody>
          <a:bodyPr/>
          <a:lstStyle/>
          <a:p>
            <a:endParaRPr lang="it-IT"/>
          </a:p>
        </p:txBody>
      </p:sp>
    </p:spTree>
    <p:extLst>
      <p:ext uri="{BB962C8B-B14F-4D97-AF65-F5344CB8AC3E}">
        <p14:creationId xmlns:p14="http://schemas.microsoft.com/office/powerpoint/2010/main" val="5665146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839200" y="457200"/>
            <a:ext cx="2743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it-IT"/>
              <a:t>Fare clic per modificare lo stile del titolo</a:t>
            </a:r>
            <a:endParaRPr kumimoji="0" lang="en-US"/>
          </a:p>
        </p:txBody>
      </p:sp>
      <p:sp>
        <p:nvSpPr>
          <p:cNvPr id="3" name="Segnaposto immagine 2"/>
          <p:cNvSpPr>
            <a:spLocks noGrp="1"/>
          </p:cNvSpPr>
          <p:nvPr>
            <p:ph type="pic" idx="1"/>
          </p:nvPr>
        </p:nvSpPr>
        <p:spPr>
          <a:xfrm>
            <a:off x="609600" y="457200"/>
            <a:ext cx="80264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it-IT"/>
              <a:t>Fare clic sull'icona per inserire un'immagine</a:t>
            </a:r>
            <a:endParaRPr kumimoji="0" lang="en-US"/>
          </a:p>
        </p:txBody>
      </p:sp>
      <p:sp>
        <p:nvSpPr>
          <p:cNvPr id="4" name="Segnaposto testo 3"/>
          <p:cNvSpPr>
            <a:spLocks noGrp="1"/>
          </p:cNvSpPr>
          <p:nvPr>
            <p:ph type="body" sz="half" idx="2"/>
          </p:nvPr>
        </p:nvSpPr>
        <p:spPr>
          <a:xfrm>
            <a:off x="8839200" y="1600200"/>
            <a:ext cx="27432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it-IT"/>
              <a:t>Fare clic per modificare stili del testo dello schema</a:t>
            </a:r>
          </a:p>
        </p:txBody>
      </p:sp>
      <p:sp>
        <p:nvSpPr>
          <p:cNvPr id="8" name="Segnaposto data 7"/>
          <p:cNvSpPr>
            <a:spLocks noGrp="1"/>
          </p:cNvSpPr>
          <p:nvPr>
            <p:ph type="dt" sz="half" idx="10"/>
          </p:nvPr>
        </p:nvSpPr>
        <p:spPr/>
        <p:txBody>
          <a:bodyPr/>
          <a:lstStyle/>
          <a:p>
            <a:fld id="{7F0063C1-528D-4467-8A42-8AC54E86A288}" type="datetimeFigureOut">
              <a:rPr lang="it-IT" smtClean="0"/>
              <a:t>25/03/2021</a:t>
            </a:fld>
            <a:endParaRPr lang="it-IT"/>
          </a:p>
        </p:txBody>
      </p:sp>
      <p:sp>
        <p:nvSpPr>
          <p:cNvPr id="9" name="Segnaposto numero diapositiva 8"/>
          <p:cNvSpPr>
            <a:spLocks noGrp="1"/>
          </p:cNvSpPr>
          <p:nvPr>
            <p:ph type="sldNum" sz="quarter" idx="11"/>
          </p:nvPr>
        </p:nvSpPr>
        <p:spPr/>
        <p:txBody>
          <a:bodyPr/>
          <a:lstStyle/>
          <a:p>
            <a:fld id="{2615F347-7A6E-4900-B210-EF0E60446853}" type="slidenum">
              <a:rPr lang="it-IT" smtClean="0"/>
              <a:t>‹N›</a:t>
            </a:fld>
            <a:endParaRPr lang="it-IT"/>
          </a:p>
        </p:txBody>
      </p:sp>
      <p:sp>
        <p:nvSpPr>
          <p:cNvPr id="10" name="Segnaposto piè di pagina 9"/>
          <p:cNvSpPr>
            <a:spLocks noGrp="1"/>
          </p:cNvSpPr>
          <p:nvPr>
            <p:ph type="ftr" sz="quarter" idx="12"/>
          </p:nvPr>
        </p:nvSpPr>
        <p:spPr/>
        <p:txBody>
          <a:bodyPr/>
          <a:lstStyle/>
          <a:p>
            <a:endParaRPr lang="it-IT"/>
          </a:p>
        </p:txBody>
      </p:sp>
    </p:spTree>
    <p:extLst>
      <p:ext uri="{BB962C8B-B14F-4D97-AF65-F5344CB8AC3E}">
        <p14:creationId xmlns:p14="http://schemas.microsoft.com/office/powerpoint/2010/main" val="9773878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7F0063C1-528D-4467-8A42-8AC54E86A288}" type="datetimeFigureOut">
              <a:rPr lang="it-IT" smtClean="0"/>
              <a:t>25/03/2021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615F347-7A6E-4900-B210-EF0E60446853}" type="slidenum">
              <a:rPr lang="it-IT" smtClean="0"/>
              <a:t>‹N›</a:t>
            </a:fld>
            <a:endParaRPr lang="it-IT"/>
          </a:p>
        </p:txBody>
      </p:sp>
    </p:spTree>
    <p:extLst>
      <p:ext uri="{BB962C8B-B14F-4D97-AF65-F5344CB8AC3E}">
        <p14:creationId xmlns:p14="http://schemas.microsoft.com/office/powerpoint/2010/main" val="2527712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85800" y="3132666"/>
            <a:ext cx="5311775" cy="3086019"/>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72200" y="3132666"/>
            <a:ext cx="5334000" cy="3086019"/>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3/25/2021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4034566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kumimoji="0" lang="it-IT"/>
              <a:t>Fare clic per modificare lo stile del titolo</a:t>
            </a:r>
            <a:endParaRPr kumimoji="0" lang="en-US"/>
          </a:p>
        </p:txBody>
      </p:sp>
      <p:sp>
        <p:nvSpPr>
          <p:cNvPr id="3" name="Segnaposto testo verticale 2"/>
          <p:cNvSpPr>
            <a:spLocks noGrp="1"/>
          </p:cNvSpPr>
          <p:nvPr>
            <p:ph type="body" orient="vert" idx="1"/>
          </p:nvPr>
        </p:nvSpPr>
        <p:spPr>
          <a:xfrm>
            <a:off x="609600" y="274639"/>
            <a:ext cx="8026400" cy="5851525"/>
          </a:xfrm>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7F0063C1-528D-4467-8A42-8AC54E86A288}" type="datetimeFigureOut">
              <a:rPr lang="it-IT" smtClean="0"/>
              <a:t>25/03/2021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615F347-7A6E-4900-B210-EF0E60446853}" type="slidenum">
              <a:rPr lang="it-IT" smtClean="0"/>
              <a:t>‹N›</a:t>
            </a:fld>
            <a:endParaRPr lang="it-IT"/>
          </a:p>
        </p:txBody>
      </p:sp>
    </p:spTree>
    <p:extLst>
      <p:ext uri="{BB962C8B-B14F-4D97-AF65-F5344CB8AC3E}">
        <p14:creationId xmlns:p14="http://schemas.microsoft.com/office/powerpoint/2010/main" val="16522105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txBox="1">
            <a:spLocks noGrp="1"/>
          </p:cNvSpPr>
          <p:nvPr>
            <p:ph type="ctrTitle"/>
          </p:nvPr>
        </p:nvSpPr>
        <p:spPr>
          <a:xfrm>
            <a:off x="1524003" y="1122361"/>
            <a:ext cx="9144000" cy="2387598"/>
          </a:xfrm>
        </p:spPr>
        <p:txBody>
          <a:bodyPr anchor="b" anchorCtr="1"/>
          <a:lstStyle>
            <a:lvl1pPr algn="ctr">
              <a:defRPr lang="it-IT" sz="6000"/>
            </a:lvl1pPr>
          </a:lstStyle>
          <a:p>
            <a:pPr lvl="0"/>
            <a:r>
              <a:rPr lang="it-IT"/>
              <a:t>Fare clic per modificare lo stile del titolo</a:t>
            </a:r>
            <a:endParaRPr lang="es-MX"/>
          </a:p>
        </p:txBody>
      </p:sp>
      <p:sp>
        <p:nvSpPr>
          <p:cNvPr id="3" name="Subtítulo 2"/>
          <p:cNvSpPr txBox="1">
            <a:spLocks noGrp="1"/>
          </p:cNvSpPr>
          <p:nvPr>
            <p:ph type="subTitle" idx="1"/>
          </p:nvPr>
        </p:nvSpPr>
        <p:spPr>
          <a:xfrm>
            <a:off x="1524003" y="3602041"/>
            <a:ext cx="9144000" cy="1655758"/>
          </a:xfrm>
        </p:spPr>
        <p:txBody>
          <a:bodyPr anchorCtr="1"/>
          <a:lstStyle>
            <a:lvl1pPr marL="0" indent="0" algn="ctr">
              <a:buNone/>
              <a:defRPr lang="it-IT" sz="2400"/>
            </a:lvl1pPr>
          </a:lstStyle>
          <a:p>
            <a:pPr lvl="0"/>
            <a:r>
              <a:rPr lang="it-IT"/>
              <a:t>Fare clic per modificare lo stile del sottotitolo dello schema</a:t>
            </a:r>
            <a:endParaRPr lang="es-MX"/>
          </a:p>
        </p:txBody>
      </p:sp>
      <p:sp>
        <p:nvSpPr>
          <p:cNvPr id="4" name="Marcador de fecha 3"/>
          <p:cNvSpPr txBox="1">
            <a:spLocks noGrp="1"/>
          </p:cNvSpPr>
          <p:nvPr>
            <p:ph type="dt" sz="half" idx="7"/>
          </p:nvPr>
        </p:nvSpPr>
        <p:spPr/>
        <p:txBody>
          <a:bodyPr/>
          <a:lstStyle>
            <a:lvl1pPr>
              <a:defRPr/>
            </a:lvl1pPr>
          </a:lstStyle>
          <a:p>
            <a:pPr lvl="0"/>
            <a:fld id="{686CF7A5-72F9-41B5-BA47-19BD66810CC7}" type="datetime1">
              <a:rPr lang="es-MX"/>
              <a:pPr lvl="0"/>
              <a:t>25/03/2021</a:t>
            </a:fld>
            <a:endParaRPr lang="es-MX"/>
          </a:p>
        </p:txBody>
      </p:sp>
      <p:sp>
        <p:nvSpPr>
          <p:cNvPr id="5" name="Marcador de pie de página 4"/>
          <p:cNvSpPr txBox="1">
            <a:spLocks noGrp="1"/>
          </p:cNvSpPr>
          <p:nvPr>
            <p:ph type="ftr" sz="quarter" idx="9"/>
          </p:nvPr>
        </p:nvSpPr>
        <p:spPr/>
        <p:txBody>
          <a:bodyPr/>
          <a:lstStyle>
            <a:lvl1pPr>
              <a:defRPr/>
            </a:lvl1pPr>
          </a:lstStyle>
          <a:p>
            <a:pPr lvl="0"/>
            <a:endParaRPr lang="es-MX"/>
          </a:p>
        </p:txBody>
      </p:sp>
      <p:sp>
        <p:nvSpPr>
          <p:cNvPr id="6" name="Marcador de número de diapositiva 5"/>
          <p:cNvSpPr txBox="1">
            <a:spLocks noGrp="1"/>
          </p:cNvSpPr>
          <p:nvPr>
            <p:ph type="sldNum" sz="quarter" idx="8"/>
          </p:nvPr>
        </p:nvSpPr>
        <p:spPr/>
        <p:txBody>
          <a:bodyPr/>
          <a:lstStyle>
            <a:lvl1pPr>
              <a:defRPr/>
            </a:lvl1pPr>
          </a:lstStyle>
          <a:p>
            <a:pPr lvl="0"/>
            <a:fld id="{7EF01300-D197-469F-9A23-70BCB6804E1D}" type="slidenum">
              <a:t>‹N›</a:t>
            </a:fld>
            <a:endParaRPr lang="es-MX"/>
          </a:p>
        </p:txBody>
      </p:sp>
    </p:spTree>
    <p:extLst>
      <p:ext uri="{BB962C8B-B14F-4D97-AF65-F5344CB8AC3E}">
        <p14:creationId xmlns:p14="http://schemas.microsoft.com/office/powerpoint/2010/main" val="3846494878"/>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lang="it-IT"/>
            </a:lvl1pPr>
          </a:lstStyle>
          <a:p>
            <a:pPr lvl="0"/>
            <a:r>
              <a:rPr lang="it-IT"/>
              <a:t>Fare clic per modificare lo stile del titolo</a:t>
            </a:r>
            <a:endParaRPr lang="es-MX"/>
          </a:p>
        </p:txBody>
      </p:sp>
      <p:sp>
        <p:nvSpPr>
          <p:cNvPr id="3" name="Marcador de contenido 2"/>
          <p:cNvSpPr txBox="1">
            <a:spLocks noGrp="1"/>
          </p:cNvSpPr>
          <p:nvPr>
            <p:ph idx="1"/>
          </p:nvPr>
        </p:nvSpPr>
        <p:spPr/>
        <p:txBody>
          <a:bodyPr/>
          <a:lstStyle>
            <a:lvl1pPr>
              <a:defRPr lang="it-IT"/>
            </a:lvl1pPr>
          </a:lstStyle>
          <a:p>
            <a:pPr lvl="0"/>
            <a:r>
              <a:rPr lang="it-IT"/>
              <a:t>Modifica gli stili del testo dello schema</a:t>
            </a:r>
          </a:p>
        </p:txBody>
      </p:sp>
      <p:sp>
        <p:nvSpPr>
          <p:cNvPr id="4" name="Marcador de fecha 3"/>
          <p:cNvSpPr txBox="1">
            <a:spLocks noGrp="1"/>
          </p:cNvSpPr>
          <p:nvPr>
            <p:ph type="dt" sz="half" idx="7"/>
          </p:nvPr>
        </p:nvSpPr>
        <p:spPr/>
        <p:txBody>
          <a:bodyPr/>
          <a:lstStyle>
            <a:lvl1pPr>
              <a:defRPr/>
            </a:lvl1pPr>
          </a:lstStyle>
          <a:p>
            <a:pPr lvl="0"/>
            <a:fld id="{63851C00-61BD-4E14-A736-32E72D74F43A}" type="datetime1">
              <a:rPr lang="es-MX"/>
              <a:pPr lvl="0"/>
              <a:t>25/03/2021</a:t>
            </a:fld>
            <a:endParaRPr lang="es-MX"/>
          </a:p>
        </p:txBody>
      </p:sp>
      <p:sp>
        <p:nvSpPr>
          <p:cNvPr id="5" name="Marcador de pie de página 4"/>
          <p:cNvSpPr txBox="1">
            <a:spLocks noGrp="1"/>
          </p:cNvSpPr>
          <p:nvPr>
            <p:ph type="ftr" sz="quarter" idx="9"/>
          </p:nvPr>
        </p:nvSpPr>
        <p:spPr/>
        <p:txBody>
          <a:bodyPr/>
          <a:lstStyle>
            <a:lvl1pPr>
              <a:defRPr/>
            </a:lvl1pPr>
          </a:lstStyle>
          <a:p>
            <a:pPr lvl="0"/>
            <a:endParaRPr lang="es-MX"/>
          </a:p>
        </p:txBody>
      </p:sp>
      <p:sp>
        <p:nvSpPr>
          <p:cNvPr id="6" name="Marcador de número de diapositiva 5"/>
          <p:cNvSpPr txBox="1">
            <a:spLocks noGrp="1"/>
          </p:cNvSpPr>
          <p:nvPr>
            <p:ph type="sldNum" sz="quarter" idx="8"/>
          </p:nvPr>
        </p:nvSpPr>
        <p:spPr/>
        <p:txBody>
          <a:bodyPr/>
          <a:lstStyle>
            <a:lvl1pPr>
              <a:defRPr/>
            </a:lvl1pPr>
          </a:lstStyle>
          <a:p>
            <a:pPr lvl="0"/>
            <a:fld id="{834AE943-E8BE-4900-B62C-D5F6B522851D}" type="slidenum">
              <a:t>‹N›</a:t>
            </a:fld>
            <a:endParaRPr lang="es-MX"/>
          </a:p>
        </p:txBody>
      </p:sp>
    </p:spTree>
    <p:extLst>
      <p:ext uri="{BB962C8B-B14F-4D97-AF65-F5344CB8AC3E}">
        <p14:creationId xmlns:p14="http://schemas.microsoft.com/office/powerpoint/2010/main" val="2322911263"/>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txBox="1">
            <a:spLocks noGrp="1"/>
          </p:cNvSpPr>
          <p:nvPr>
            <p:ph type="title"/>
          </p:nvPr>
        </p:nvSpPr>
        <p:spPr>
          <a:xfrm>
            <a:off x="831847" y="1709735"/>
            <a:ext cx="10515600" cy="2852735"/>
          </a:xfrm>
        </p:spPr>
        <p:txBody>
          <a:bodyPr anchor="b"/>
          <a:lstStyle>
            <a:lvl1pPr>
              <a:defRPr lang="it-IT" sz="6000"/>
            </a:lvl1pPr>
          </a:lstStyle>
          <a:p>
            <a:pPr lvl="0"/>
            <a:r>
              <a:rPr lang="it-IT"/>
              <a:t>Fare clic per modificare lo stile del titolo</a:t>
            </a:r>
            <a:endParaRPr lang="es-MX"/>
          </a:p>
        </p:txBody>
      </p:sp>
      <p:sp>
        <p:nvSpPr>
          <p:cNvPr id="3" name="Marcador de texto 2"/>
          <p:cNvSpPr txBox="1">
            <a:spLocks noGrp="1"/>
          </p:cNvSpPr>
          <p:nvPr>
            <p:ph type="body" idx="1"/>
          </p:nvPr>
        </p:nvSpPr>
        <p:spPr>
          <a:xfrm>
            <a:off x="831847" y="4589465"/>
            <a:ext cx="10515600" cy="1500182"/>
          </a:xfrm>
        </p:spPr>
        <p:txBody>
          <a:bodyPr/>
          <a:lstStyle>
            <a:lvl1pPr marL="0" indent="0">
              <a:buNone/>
              <a:defRPr lang="it-IT" sz="2400">
                <a:solidFill>
                  <a:srgbClr val="898989"/>
                </a:solidFill>
              </a:defRPr>
            </a:lvl1pPr>
          </a:lstStyle>
          <a:p>
            <a:pPr lvl="0"/>
            <a:r>
              <a:rPr lang="it-IT"/>
              <a:t>Modifica gli stili del testo dello schema</a:t>
            </a:r>
          </a:p>
        </p:txBody>
      </p:sp>
      <p:sp>
        <p:nvSpPr>
          <p:cNvPr id="4" name="Marcador de fecha 3"/>
          <p:cNvSpPr txBox="1">
            <a:spLocks noGrp="1"/>
          </p:cNvSpPr>
          <p:nvPr>
            <p:ph type="dt" sz="half" idx="7"/>
          </p:nvPr>
        </p:nvSpPr>
        <p:spPr/>
        <p:txBody>
          <a:bodyPr/>
          <a:lstStyle>
            <a:lvl1pPr>
              <a:defRPr/>
            </a:lvl1pPr>
          </a:lstStyle>
          <a:p>
            <a:pPr lvl="0"/>
            <a:fld id="{2D260857-F595-4EB3-9BE1-6C91FF301054}" type="datetime1">
              <a:rPr lang="es-MX"/>
              <a:pPr lvl="0"/>
              <a:t>25/03/2021</a:t>
            </a:fld>
            <a:endParaRPr lang="es-MX"/>
          </a:p>
        </p:txBody>
      </p:sp>
      <p:sp>
        <p:nvSpPr>
          <p:cNvPr id="5" name="Marcador de pie de página 4"/>
          <p:cNvSpPr txBox="1">
            <a:spLocks noGrp="1"/>
          </p:cNvSpPr>
          <p:nvPr>
            <p:ph type="ftr" sz="quarter" idx="9"/>
          </p:nvPr>
        </p:nvSpPr>
        <p:spPr/>
        <p:txBody>
          <a:bodyPr/>
          <a:lstStyle>
            <a:lvl1pPr>
              <a:defRPr/>
            </a:lvl1pPr>
          </a:lstStyle>
          <a:p>
            <a:pPr lvl="0"/>
            <a:endParaRPr lang="es-MX"/>
          </a:p>
        </p:txBody>
      </p:sp>
      <p:sp>
        <p:nvSpPr>
          <p:cNvPr id="6" name="Marcador de número de diapositiva 5"/>
          <p:cNvSpPr txBox="1">
            <a:spLocks noGrp="1"/>
          </p:cNvSpPr>
          <p:nvPr>
            <p:ph type="sldNum" sz="quarter" idx="8"/>
          </p:nvPr>
        </p:nvSpPr>
        <p:spPr/>
        <p:txBody>
          <a:bodyPr/>
          <a:lstStyle>
            <a:lvl1pPr>
              <a:defRPr/>
            </a:lvl1pPr>
          </a:lstStyle>
          <a:p>
            <a:pPr lvl="0"/>
            <a:fld id="{E9342731-4216-456F-8CBC-47B88EE42CED}" type="slidenum">
              <a:t>‹N›</a:t>
            </a:fld>
            <a:endParaRPr lang="es-MX"/>
          </a:p>
        </p:txBody>
      </p:sp>
    </p:spTree>
    <p:extLst>
      <p:ext uri="{BB962C8B-B14F-4D97-AF65-F5344CB8AC3E}">
        <p14:creationId xmlns:p14="http://schemas.microsoft.com/office/powerpoint/2010/main" val="13802651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lang="it-IT"/>
            </a:lvl1pPr>
          </a:lstStyle>
          <a:p>
            <a:pPr lvl="0"/>
            <a:r>
              <a:rPr lang="it-IT"/>
              <a:t>Fare clic per modificare lo stile del titolo</a:t>
            </a:r>
            <a:endParaRPr lang="es-MX"/>
          </a:p>
        </p:txBody>
      </p:sp>
      <p:sp>
        <p:nvSpPr>
          <p:cNvPr id="3" name="Marcador de contenido 2"/>
          <p:cNvSpPr txBox="1">
            <a:spLocks noGrp="1"/>
          </p:cNvSpPr>
          <p:nvPr>
            <p:ph idx="1"/>
          </p:nvPr>
        </p:nvSpPr>
        <p:spPr>
          <a:xfrm>
            <a:off x="838203" y="1825627"/>
            <a:ext cx="5181603" cy="4351336"/>
          </a:xfrm>
        </p:spPr>
        <p:txBody>
          <a:bodyPr/>
          <a:lstStyle>
            <a:lvl1pPr>
              <a:defRPr lang="it-IT"/>
            </a:lvl1pPr>
          </a:lstStyle>
          <a:p>
            <a:pPr lvl="0"/>
            <a:r>
              <a:rPr lang="it-IT"/>
              <a:t>Modifica gli stili del testo dello schema</a:t>
            </a:r>
          </a:p>
        </p:txBody>
      </p:sp>
      <p:sp>
        <p:nvSpPr>
          <p:cNvPr id="4" name="Marcador de contenido 3"/>
          <p:cNvSpPr txBox="1">
            <a:spLocks noGrp="1"/>
          </p:cNvSpPr>
          <p:nvPr>
            <p:ph idx="2"/>
          </p:nvPr>
        </p:nvSpPr>
        <p:spPr>
          <a:xfrm>
            <a:off x="6172200" y="1825627"/>
            <a:ext cx="5181603" cy="4351336"/>
          </a:xfrm>
        </p:spPr>
        <p:txBody>
          <a:bodyPr/>
          <a:lstStyle>
            <a:lvl1pPr>
              <a:defRPr lang="it-IT"/>
            </a:lvl1pPr>
          </a:lstStyle>
          <a:p>
            <a:pPr lvl="0"/>
            <a:r>
              <a:rPr lang="it-IT"/>
              <a:t>Modifica gli stili del testo dello schema</a:t>
            </a:r>
          </a:p>
        </p:txBody>
      </p:sp>
      <p:sp>
        <p:nvSpPr>
          <p:cNvPr id="5" name="Marcador de fecha 4"/>
          <p:cNvSpPr txBox="1">
            <a:spLocks noGrp="1"/>
          </p:cNvSpPr>
          <p:nvPr>
            <p:ph type="dt" sz="half" idx="7"/>
          </p:nvPr>
        </p:nvSpPr>
        <p:spPr/>
        <p:txBody>
          <a:bodyPr/>
          <a:lstStyle>
            <a:lvl1pPr>
              <a:defRPr/>
            </a:lvl1pPr>
          </a:lstStyle>
          <a:p>
            <a:pPr lvl="0"/>
            <a:fld id="{68606517-568B-4741-85D7-2697D57E1B71}" type="datetime1">
              <a:rPr lang="es-MX"/>
              <a:pPr lvl="0"/>
              <a:t>25/03/2021</a:t>
            </a:fld>
            <a:endParaRPr lang="es-MX"/>
          </a:p>
        </p:txBody>
      </p:sp>
      <p:sp>
        <p:nvSpPr>
          <p:cNvPr id="6" name="Marcador de pie de página 5"/>
          <p:cNvSpPr txBox="1">
            <a:spLocks noGrp="1"/>
          </p:cNvSpPr>
          <p:nvPr>
            <p:ph type="ftr" sz="quarter" idx="9"/>
          </p:nvPr>
        </p:nvSpPr>
        <p:spPr/>
        <p:txBody>
          <a:bodyPr/>
          <a:lstStyle>
            <a:lvl1pPr>
              <a:defRPr/>
            </a:lvl1pPr>
          </a:lstStyle>
          <a:p>
            <a:pPr lvl="0"/>
            <a:endParaRPr lang="es-MX"/>
          </a:p>
        </p:txBody>
      </p:sp>
      <p:sp>
        <p:nvSpPr>
          <p:cNvPr id="7" name="Marcador de número de diapositiva 6"/>
          <p:cNvSpPr txBox="1">
            <a:spLocks noGrp="1"/>
          </p:cNvSpPr>
          <p:nvPr>
            <p:ph type="sldNum" sz="quarter" idx="8"/>
          </p:nvPr>
        </p:nvSpPr>
        <p:spPr/>
        <p:txBody>
          <a:bodyPr/>
          <a:lstStyle>
            <a:lvl1pPr>
              <a:defRPr/>
            </a:lvl1pPr>
          </a:lstStyle>
          <a:p>
            <a:pPr lvl="0"/>
            <a:fld id="{16699FAD-701A-4EF1-B058-D5AE0B4B8EE7}" type="slidenum">
              <a:t>‹N›</a:t>
            </a:fld>
            <a:endParaRPr lang="es-MX"/>
          </a:p>
        </p:txBody>
      </p:sp>
    </p:spTree>
    <p:extLst>
      <p:ext uri="{BB962C8B-B14F-4D97-AF65-F5344CB8AC3E}">
        <p14:creationId xmlns:p14="http://schemas.microsoft.com/office/powerpoint/2010/main" val="3289140655"/>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txBox="1">
            <a:spLocks noGrp="1"/>
          </p:cNvSpPr>
          <p:nvPr>
            <p:ph type="title"/>
          </p:nvPr>
        </p:nvSpPr>
        <p:spPr>
          <a:xfrm>
            <a:off x="839784" y="365129"/>
            <a:ext cx="10515600" cy="1325559"/>
          </a:xfrm>
        </p:spPr>
        <p:txBody>
          <a:bodyPr/>
          <a:lstStyle>
            <a:lvl1pPr>
              <a:defRPr lang="it-IT"/>
            </a:lvl1pPr>
          </a:lstStyle>
          <a:p>
            <a:pPr lvl="0"/>
            <a:r>
              <a:rPr lang="it-IT"/>
              <a:t>Fare clic per modificare lo stile del titolo</a:t>
            </a:r>
            <a:endParaRPr lang="es-MX"/>
          </a:p>
        </p:txBody>
      </p:sp>
      <p:sp>
        <p:nvSpPr>
          <p:cNvPr id="3" name="Marcador de texto 2"/>
          <p:cNvSpPr txBox="1">
            <a:spLocks noGrp="1"/>
          </p:cNvSpPr>
          <p:nvPr>
            <p:ph type="body" idx="1"/>
          </p:nvPr>
        </p:nvSpPr>
        <p:spPr>
          <a:xfrm>
            <a:off x="839784" y="1681160"/>
            <a:ext cx="5157782" cy="823910"/>
          </a:xfrm>
        </p:spPr>
        <p:txBody>
          <a:bodyPr anchor="b"/>
          <a:lstStyle>
            <a:lvl1pPr marL="0" indent="0">
              <a:buNone/>
              <a:defRPr lang="it-IT" sz="2400" b="1"/>
            </a:lvl1pPr>
          </a:lstStyle>
          <a:p>
            <a:pPr lvl="0"/>
            <a:r>
              <a:rPr lang="it-IT"/>
              <a:t>Modifica gli stili del testo dello schema</a:t>
            </a:r>
          </a:p>
        </p:txBody>
      </p:sp>
      <p:sp>
        <p:nvSpPr>
          <p:cNvPr id="4" name="Marcador de contenido 3"/>
          <p:cNvSpPr txBox="1">
            <a:spLocks noGrp="1"/>
          </p:cNvSpPr>
          <p:nvPr>
            <p:ph idx="2"/>
          </p:nvPr>
        </p:nvSpPr>
        <p:spPr>
          <a:xfrm>
            <a:off x="839784" y="2505071"/>
            <a:ext cx="5157782" cy="3684583"/>
          </a:xfrm>
        </p:spPr>
        <p:txBody>
          <a:bodyPr/>
          <a:lstStyle>
            <a:lvl1pPr>
              <a:defRPr lang="it-IT"/>
            </a:lvl1pPr>
          </a:lstStyle>
          <a:p>
            <a:pPr lvl="0"/>
            <a:r>
              <a:rPr lang="it-IT"/>
              <a:t>Modifica gli stili del testo dello schema</a:t>
            </a:r>
          </a:p>
        </p:txBody>
      </p:sp>
      <p:sp>
        <p:nvSpPr>
          <p:cNvPr id="5" name="Marcador de texto 4"/>
          <p:cNvSpPr txBox="1">
            <a:spLocks noGrp="1"/>
          </p:cNvSpPr>
          <p:nvPr>
            <p:ph type="body" idx="3"/>
          </p:nvPr>
        </p:nvSpPr>
        <p:spPr>
          <a:xfrm>
            <a:off x="6172200" y="1681160"/>
            <a:ext cx="5183184" cy="823910"/>
          </a:xfrm>
        </p:spPr>
        <p:txBody>
          <a:bodyPr anchor="b"/>
          <a:lstStyle>
            <a:lvl1pPr marL="0" indent="0">
              <a:buNone/>
              <a:defRPr lang="it-IT" sz="2400" b="1"/>
            </a:lvl1pPr>
          </a:lstStyle>
          <a:p>
            <a:pPr lvl="0"/>
            <a:r>
              <a:rPr lang="it-IT"/>
              <a:t>Modifica gli stili del testo dello schema</a:t>
            </a:r>
          </a:p>
        </p:txBody>
      </p:sp>
      <p:sp>
        <p:nvSpPr>
          <p:cNvPr id="6" name="Marcador de contenido 5"/>
          <p:cNvSpPr txBox="1">
            <a:spLocks noGrp="1"/>
          </p:cNvSpPr>
          <p:nvPr>
            <p:ph idx="4"/>
          </p:nvPr>
        </p:nvSpPr>
        <p:spPr>
          <a:xfrm>
            <a:off x="6172200" y="2505071"/>
            <a:ext cx="5183184" cy="3684583"/>
          </a:xfrm>
        </p:spPr>
        <p:txBody>
          <a:bodyPr/>
          <a:lstStyle>
            <a:lvl1pPr>
              <a:defRPr lang="it-IT"/>
            </a:lvl1pPr>
          </a:lstStyle>
          <a:p>
            <a:pPr lvl="0"/>
            <a:r>
              <a:rPr lang="it-IT"/>
              <a:t>Modifica gli stili del testo dello schema</a:t>
            </a:r>
          </a:p>
        </p:txBody>
      </p:sp>
      <p:sp>
        <p:nvSpPr>
          <p:cNvPr id="7" name="Marcador de fecha 6"/>
          <p:cNvSpPr txBox="1">
            <a:spLocks noGrp="1"/>
          </p:cNvSpPr>
          <p:nvPr>
            <p:ph type="dt" sz="half" idx="7"/>
          </p:nvPr>
        </p:nvSpPr>
        <p:spPr/>
        <p:txBody>
          <a:bodyPr/>
          <a:lstStyle>
            <a:lvl1pPr>
              <a:defRPr/>
            </a:lvl1pPr>
          </a:lstStyle>
          <a:p>
            <a:pPr lvl="0"/>
            <a:fld id="{2E08A1DA-62DA-46D1-A225-70389BFCE518}" type="datetime1">
              <a:rPr lang="es-MX"/>
              <a:pPr lvl="0"/>
              <a:t>25/03/2021</a:t>
            </a:fld>
            <a:endParaRPr lang="es-MX"/>
          </a:p>
        </p:txBody>
      </p:sp>
      <p:sp>
        <p:nvSpPr>
          <p:cNvPr id="8" name="Marcador de pie de página 7"/>
          <p:cNvSpPr txBox="1">
            <a:spLocks noGrp="1"/>
          </p:cNvSpPr>
          <p:nvPr>
            <p:ph type="ftr" sz="quarter" idx="9"/>
          </p:nvPr>
        </p:nvSpPr>
        <p:spPr/>
        <p:txBody>
          <a:bodyPr/>
          <a:lstStyle>
            <a:lvl1pPr>
              <a:defRPr/>
            </a:lvl1pPr>
          </a:lstStyle>
          <a:p>
            <a:pPr lvl="0"/>
            <a:endParaRPr lang="es-MX"/>
          </a:p>
        </p:txBody>
      </p:sp>
      <p:sp>
        <p:nvSpPr>
          <p:cNvPr id="9" name="Marcador de número de diapositiva 8"/>
          <p:cNvSpPr txBox="1">
            <a:spLocks noGrp="1"/>
          </p:cNvSpPr>
          <p:nvPr>
            <p:ph type="sldNum" sz="quarter" idx="8"/>
          </p:nvPr>
        </p:nvSpPr>
        <p:spPr/>
        <p:txBody>
          <a:bodyPr/>
          <a:lstStyle>
            <a:lvl1pPr>
              <a:defRPr/>
            </a:lvl1pPr>
          </a:lstStyle>
          <a:p>
            <a:pPr lvl="0"/>
            <a:fld id="{F389134C-613C-4DF8-9926-A35ACD3815CC}" type="slidenum">
              <a:t>‹N›</a:t>
            </a:fld>
            <a:endParaRPr lang="es-MX"/>
          </a:p>
        </p:txBody>
      </p:sp>
    </p:spTree>
    <p:extLst>
      <p:ext uri="{BB962C8B-B14F-4D97-AF65-F5344CB8AC3E}">
        <p14:creationId xmlns:p14="http://schemas.microsoft.com/office/powerpoint/2010/main" val="13623122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lang="it-IT"/>
            </a:lvl1pPr>
          </a:lstStyle>
          <a:p>
            <a:pPr lvl="0"/>
            <a:r>
              <a:rPr lang="it-IT"/>
              <a:t>Fare clic per modificare lo stile del titolo</a:t>
            </a:r>
            <a:endParaRPr lang="es-MX"/>
          </a:p>
        </p:txBody>
      </p:sp>
      <p:sp>
        <p:nvSpPr>
          <p:cNvPr id="3" name="Marcador de fecha 2"/>
          <p:cNvSpPr txBox="1">
            <a:spLocks noGrp="1"/>
          </p:cNvSpPr>
          <p:nvPr>
            <p:ph type="dt" sz="half" idx="7"/>
          </p:nvPr>
        </p:nvSpPr>
        <p:spPr/>
        <p:txBody>
          <a:bodyPr/>
          <a:lstStyle>
            <a:lvl1pPr>
              <a:defRPr/>
            </a:lvl1pPr>
          </a:lstStyle>
          <a:p>
            <a:pPr lvl="0"/>
            <a:fld id="{1599B151-F3BF-48FA-8A65-D8720C4FB2E4}" type="datetime1">
              <a:rPr lang="es-MX"/>
              <a:pPr lvl="0"/>
              <a:t>25/03/2021</a:t>
            </a:fld>
            <a:endParaRPr lang="es-MX"/>
          </a:p>
        </p:txBody>
      </p:sp>
      <p:sp>
        <p:nvSpPr>
          <p:cNvPr id="4" name="Marcador de pie de página 3"/>
          <p:cNvSpPr txBox="1">
            <a:spLocks noGrp="1"/>
          </p:cNvSpPr>
          <p:nvPr>
            <p:ph type="ftr" sz="quarter" idx="9"/>
          </p:nvPr>
        </p:nvSpPr>
        <p:spPr/>
        <p:txBody>
          <a:bodyPr/>
          <a:lstStyle>
            <a:lvl1pPr>
              <a:defRPr/>
            </a:lvl1pPr>
          </a:lstStyle>
          <a:p>
            <a:pPr lvl="0"/>
            <a:endParaRPr lang="es-MX"/>
          </a:p>
        </p:txBody>
      </p:sp>
      <p:sp>
        <p:nvSpPr>
          <p:cNvPr id="5" name="Marcador de número de diapositiva 4"/>
          <p:cNvSpPr txBox="1">
            <a:spLocks noGrp="1"/>
          </p:cNvSpPr>
          <p:nvPr>
            <p:ph type="sldNum" sz="quarter" idx="8"/>
          </p:nvPr>
        </p:nvSpPr>
        <p:spPr/>
        <p:txBody>
          <a:bodyPr/>
          <a:lstStyle>
            <a:lvl1pPr>
              <a:defRPr/>
            </a:lvl1pPr>
          </a:lstStyle>
          <a:p>
            <a:pPr lvl="0"/>
            <a:fld id="{5AD57AEF-91BE-499E-BAF1-5368D4C06799}" type="slidenum">
              <a:t>‹N›</a:t>
            </a:fld>
            <a:endParaRPr lang="es-MX"/>
          </a:p>
        </p:txBody>
      </p:sp>
    </p:spTree>
    <p:extLst>
      <p:ext uri="{BB962C8B-B14F-4D97-AF65-F5344CB8AC3E}">
        <p14:creationId xmlns:p14="http://schemas.microsoft.com/office/powerpoint/2010/main" val="3217588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txBox="1">
            <a:spLocks noGrp="1"/>
          </p:cNvSpPr>
          <p:nvPr>
            <p:ph type="dt" sz="half" idx="7"/>
          </p:nvPr>
        </p:nvSpPr>
        <p:spPr/>
        <p:txBody>
          <a:bodyPr/>
          <a:lstStyle>
            <a:lvl1pPr>
              <a:defRPr/>
            </a:lvl1pPr>
          </a:lstStyle>
          <a:p>
            <a:pPr lvl="0"/>
            <a:fld id="{CF498235-793A-41F0-BB36-D14BF083C64B}" type="datetime1">
              <a:rPr lang="es-MX"/>
              <a:pPr lvl="0"/>
              <a:t>25/03/2021</a:t>
            </a:fld>
            <a:endParaRPr lang="es-MX"/>
          </a:p>
        </p:txBody>
      </p:sp>
      <p:sp>
        <p:nvSpPr>
          <p:cNvPr id="3" name="Marcador de pie de página 2"/>
          <p:cNvSpPr txBox="1">
            <a:spLocks noGrp="1"/>
          </p:cNvSpPr>
          <p:nvPr>
            <p:ph type="ftr" sz="quarter" idx="9"/>
          </p:nvPr>
        </p:nvSpPr>
        <p:spPr/>
        <p:txBody>
          <a:bodyPr/>
          <a:lstStyle>
            <a:lvl1pPr>
              <a:defRPr/>
            </a:lvl1pPr>
          </a:lstStyle>
          <a:p>
            <a:pPr lvl="0"/>
            <a:endParaRPr lang="es-MX"/>
          </a:p>
        </p:txBody>
      </p:sp>
      <p:sp>
        <p:nvSpPr>
          <p:cNvPr id="4" name="Marcador de número de diapositiva 3"/>
          <p:cNvSpPr txBox="1">
            <a:spLocks noGrp="1"/>
          </p:cNvSpPr>
          <p:nvPr>
            <p:ph type="sldNum" sz="quarter" idx="8"/>
          </p:nvPr>
        </p:nvSpPr>
        <p:spPr/>
        <p:txBody>
          <a:bodyPr/>
          <a:lstStyle>
            <a:lvl1pPr>
              <a:defRPr/>
            </a:lvl1pPr>
          </a:lstStyle>
          <a:p>
            <a:pPr lvl="0"/>
            <a:fld id="{71EF9874-267C-408A-B003-C7F8A439281F}" type="slidenum">
              <a:t>‹N›</a:t>
            </a:fld>
            <a:endParaRPr lang="es-MX"/>
          </a:p>
        </p:txBody>
      </p:sp>
    </p:spTree>
    <p:extLst>
      <p:ext uri="{BB962C8B-B14F-4D97-AF65-F5344CB8AC3E}">
        <p14:creationId xmlns:p14="http://schemas.microsoft.com/office/powerpoint/2010/main" val="9749929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txBox="1">
            <a:spLocks noGrp="1"/>
          </p:cNvSpPr>
          <p:nvPr>
            <p:ph type="title"/>
          </p:nvPr>
        </p:nvSpPr>
        <p:spPr>
          <a:xfrm>
            <a:off x="839784" y="457200"/>
            <a:ext cx="3932240" cy="1600200"/>
          </a:xfrm>
        </p:spPr>
        <p:txBody>
          <a:bodyPr anchor="b"/>
          <a:lstStyle>
            <a:lvl1pPr>
              <a:defRPr lang="it-IT" sz="3200"/>
            </a:lvl1pPr>
          </a:lstStyle>
          <a:p>
            <a:pPr lvl="0"/>
            <a:r>
              <a:rPr lang="it-IT"/>
              <a:t>Fare clic per modificare lo stile del titolo</a:t>
            </a:r>
            <a:endParaRPr lang="es-MX"/>
          </a:p>
        </p:txBody>
      </p:sp>
      <p:sp>
        <p:nvSpPr>
          <p:cNvPr id="3" name="Marcador de contenido 2"/>
          <p:cNvSpPr txBox="1">
            <a:spLocks noGrp="1"/>
          </p:cNvSpPr>
          <p:nvPr>
            <p:ph idx="1"/>
          </p:nvPr>
        </p:nvSpPr>
        <p:spPr>
          <a:xfrm>
            <a:off x="5183184" y="987423"/>
            <a:ext cx="6172200" cy="4873623"/>
          </a:xfrm>
        </p:spPr>
        <p:txBody>
          <a:bodyPr/>
          <a:lstStyle>
            <a:lvl1pPr>
              <a:defRPr lang="it-IT" sz="3200"/>
            </a:lvl1pPr>
          </a:lstStyle>
          <a:p>
            <a:pPr lvl="0"/>
            <a:r>
              <a:rPr lang="it-IT"/>
              <a:t>Modifica gli stili del testo dello schema</a:t>
            </a:r>
          </a:p>
        </p:txBody>
      </p:sp>
      <p:sp>
        <p:nvSpPr>
          <p:cNvPr id="4" name="Marcador de texto 3"/>
          <p:cNvSpPr txBox="1">
            <a:spLocks noGrp="1"/>
          </p:cNvSpPr>
          <p:nvPr>
            <p:ph type="body" idx="2"/>
          </p:nvPr>
        </p:nvSpPr>
        <p:spPr>
          <a:xfrm>
            <a:off x="839784" y="2057400"/>
            <a:ext cx="3932240" cy="3811584"/>
          </a:xfrm>
        </p:spPr>
        <p:txBody>
          <a:bodyPr/>
          <a:lstStyle>
            <a:lvl1pPr marL="0" indent="0">
              <a:buNone/>
              <a:defRPr lang="it-IT" sz="1600"/>
            </a:lvl1pPr>
          </a:lstStyle>
          <a:p>
            <a:pPr lvl="0"/>
            <a:r>
              <a:rPr lang="it-IT"/>
              <a:t>Modifica gli stili del testo dello schema</a:t>
            </a:r>
          </a:p>
        </p:txBody>
      </p:sp>
      <p:sp>
        <p:nvSpPr>
          <p:cNvPr id="5" name="Marcador de fecha 4"/>
          <p:cNvSpPr txBox="1">
            <a:spLocks noGrp="1"/>
          </p:cNvSpPr>
          <p:nvPr>
            <p:ph type="dt" sz="half" idx="7"/>
          </p:nvPr>
        </p:nvSpPr>
        <p:spPr/>
        <p:txBody>
          <a:bodyPr/>
          <a:lstStyle>
            <a:lvl1pPr>
              <a:defRPr/>
            </a:lvl1pPr>
          </a:lstStyle>
          <a:p>
            <a:pPr lvl="0"/>
            <a:fld id="{7EC2DEF3-5514-4B64-A447-A24E01F1FABB}" type="datetime1">
              <a:rPr lang="es-MX"/>
              <a:pPr lvl="0"/>
              <a:t>25/03/2021</a:t>
            </a:fld>
            <a:endParaRPr lang="es-MX"/>
          </a:p>
        </p:txBody>
      </p:sp>
      <p:sp>
        <p:nvSpPr>
          <p:cNvPr id="6" name="Marcador de pie de página 5"/>
          <p:cNvSpPr txBox="1">
            <a:spLocks noGrp="1"/>
          </p:cNvSpPr>
          <p:nvPr>
            <p:ph type="ftr" sz="quarter" idx="9"/>
          </p:nvPr>
        </p:nvSpPr>
        <p:spPr/>
        <p:txBody>
          <a:bodyPr/>
          <a:lstStyle>
            <a:lvl1pPr>
              <a:defRPr/>
            </a:lvl1pPr>
          </a:lstStyle>
          <a:p>
            <a:pPr lvl="0"/>
            <a:endParaRPr lang="es-MX"/>
          </a:p>
        </p:txBody>
      </p:sp>
      <p:sp>
        <p:nvSpPr>
          <p:cNvPr id="7" name="Marcador de número de diapositiva 6"/>
          <p:cNvSpPr txBox="1">
            <a:spLocks noGrp="1"/>
          </p:cNvSpPr>
          <p:nvPr>
            <p:ph type="sldNum" sz="quarter" idx="8"/>
          </p:nvPr>
        </p:nvSpPr>
        <p:spPr/>
        <p:txBody>
          <a:bodyPr/>
          <a:lstStyle>
            <a:lvl1pPr>
              <a:defRPr/>
            </a:lvl1pPr>
          </a:lstStyle>
          <a:p>
            <a:pPr lvl="0"/>
            <a:fld id="{DC0BD982-2820-45A0-B5AE-7981CAF59E9B}" type="slidenum">
              <a:t>‹N›</a:t>
            </a:fld>
            <a:endParaRPr lang="es-MX"/>
          </a:p>
        </p:txBody>
      </p:sp>
    </p:spTree>
    <p:extLst>
      <p:ext uri="{BB962C8B-B14F-4D97-AF65-F5344CB8AC3E}">
        <p14:creationId xmlns:p14="http://schemas.microsoft.com/office/powerpoint/2010/main" val="35404367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txBox="1">
            <a:spLocks noGrp="1"/>
          </p:cNvSpPr>
          <p:nvPr>
            <p:ph type="title"/>
          </p:nvPr>
        </p:nvSpPr>
        <p:spPr>
          <a:xfrm>
            <a:off x="839784" y="457200"/>
            <a:ext cx="3932240" cy="1600200"/>
          </a:xfrm>
        </p:spPr>
        <p:txBody>
          <a:bodyPr anchor="b"/>
          <a:lstStyle>
            <a:lvl1pPr>
              <a:defRPr lang="it-IT" sz="3200"/>
            </a:lvl1pPr>
          </a:lstStyle>
          <a:p>
            <a:pPr lvl="0"/>
            <a:r>
              <a:rPr lang="it-IT"/>
              <a:t>Fare clic per modificare lo stile del titolo</a:t>
            </a:r>
            <a:endParaRPr lang="es-MX"/>
          </a:p>
        </p:txBody>
      </p:sp>
      <p:sp>
        <p:nvSpPr>
          <p:cNvPr id="3" name="Marcador de posición de imagen 2"/>
          <p:cNvSpPr txBox="1">
            <a:spLocks noGrp="1"/>
          </p:cNvSpPr>
          <p:nvPr>
            <p:ph type="pic" idx="1"/>
          </p:nvPr>
        </p:nvSpPr>
        <p:spPr>
          <a:xfrm>
            <a:off x="5183184" y="987423"/>
            <a:ext cx="6172200" cy="4873623"/>
          </a:xfrm>
        </p:spPr>
        <p:txBody>
          <a:bodyPr/>
          <a:lstStyle>
            <a:lvl1pPr marL="0" indent="0">
              <a:buNone/>
              <a:defRPr lang="it-IT" sz="3200"/>
            </a:lvl1pPr>
          </a:lstStyle>
          <a:p>
            <a:pPr lvl="0"/>
            <a:r>
              <a:rPr lang="it-IT"/>
              <a:t>Fare clic sull'icona per inserire un'immagine</a:t>
            </a:r>
            <a:endParaRPr lang="es-MX"/>
          </a:p>
        </p:txBody>
      </p:sp>
      <p:sp>
        <p:nvSpPr>
          <p:cNvPr id="4" name="Marcador de texto 3"/>
          <p:cNvSpPr txBox="1">
            <a:spLocks noGrp="1"/>
          </p:cNvSpPr>
          <p:nvPr>
            <p:ph type="body" idx="2"/>
          </p:nvPr>
        </p:nvSpPr>
        <p:spPr>
          <a:xfrm>
            <a:off x="839784" y="2057400"/>
            <a:ext cx="3932240" cy="3811584"/>
          </a:xfrm>
        </p:spPr>
        <p:txBody>
          <a:bodyPr/>
          <a:lstStyle>
            <a:lvl1pPr marL="0" indent="0">
              <a:buNone/>
              <a:defRPr lang="it-IT" sz="1600"/>
            </a:lvl1pPr>
          </a:lstStyle>
          <a:p>
            <a:pPr lvl="0"/>
            <a:r>
              <a:rPr lang="it-IT"/>
              <a:t>Modifica gli stili del testo dello schema</a:t>
            </a:r>
          </a:p>
        </p:txBody>
      </p:sp>
      <p:sp>
        <p:nvSpPr>
          <p:cNvPr id="5" name="Marcador de fecha 4"/>
          <p:cNvSpPr txBox="1">
            <a:spLocks noGrp="1"/>
          </p:cNvSpPr>
          <p:nvPr>
            <p:ph type="dt" sz="half" idx="7"/>
          </p:nvPr>
        </p:nvSpPr>
        <p:spPr/>
        <p:txBody>
          <a:bodyPr/>
          <a:lstStyle>
            <a:lvl1pPr>
              <a:defRPr/>
            </a:lvl1pPr>
          </a:lstStyle>
          <a:p>
            <a:pPr lvl="0"/>
            <a:fld id="{32AC65BF-C597-4037-9B73-5298A9DAB47E}" type="datetime1">
              <a:rPr lang="es-MX"/>
              <a:pPr lvl="0"/>
              <a:t>25/03/2021</a:t>
            </a:fld>
            <a:endParaRPr lang="es-MX"/>
          </a:p>
        </p:txBody>
      </p:sp>
      <p:sp>
        <p:nvSpPr>
          <p:cNvPr id="6" name="Marcador de pie de página 5"/>
          <p:cNvSpPr txBox="1">
            <a:spLocks noGrp="1"/>
          </p:cNvSpPr>
          <p:nvPr>
            <p:ph type="ftr" sz="quarter" idx="9"/>
          </p:nvPr>
        </p:nvSpPr>
        <p:spPr/>
        <p:txBody>
          <a:bodyPr/>
          <a:lstStyle>
            <a:lvl1pPr>
              <a:defRPr/>
            </a:lvl1pPr>
          </a:lstStyle>
          <a:p>
            <a:pPr lvl="0"/>
            <a:endParaRPr lang="es-MX"/>
          </a:p>
        </p:txBody>
      </p:sp>
      <p:sp>
        <p:nvSpPr>
          <p:cNvPr id="7" name="Marcador de número de diapositiva 6"/>
          <p:cNvSpPr txBox="1">
            <a:spLocks noGrp="1"/>
          </p:cNvSpPr>
          <p:nvPr>
            <p:ph type="sldNum" sz="quarter" idx="8"/>
          </p:nvPr>
        </p:nvSpPr>
        <p:spPr/>
        <p:txBody>
          <a:bodyPr/>
          <a:lstStyle>
            <a:lvl1pPr>
              <a:defRPr/>
            </a:lvl1pPr>
          </a:lstStyle>
          <a:p>
            <a:pPr lvl="0"/>
            <a:fld id="{197DFEA0-D5D1-4761-B572-E2E7233CFECA}" type="slidenum">
              <a:t>‹N›</a:t>
            </a:fld>
            <a:endParaRPr lang="es-MX"/>
          </a:p>
        </p:txBody>
      </p:sp>
    </p:spTree>
    <p:extLst>
      <p:ext uri="{BB962C8B-B14F-4D97-AF65-F5344CB8AC3E}">
        <p14:creationId xmlns:p14="http://schemas.microsoft.com/office/powerpoint/2010/main" val="130906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3/25/2021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4257722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lang="it-IT"/>
            </a:lvl1pPr>
          </a:lstStyle>
          <a:p>
            <a:pPr lvl="0"/>
            <a:r>
              <a:rPr lang="it-IT"/>
              <a:t>Fare clic per modificare lo stile del titolo</a:t>
            </a:r>
            <a:endParaRPr lang="es-MX"/>
          </a:p>
        </p:txBody>
      </p:sp>
      <p:sp>
        <p:nvSpPr>
          <p:cNvPr id="3" name="Marcador de texto vertical 2"/>
          <p:cNvSpPr txBox="1">
            <a:spLocks noGrp="1"/>
          </p:cNvSpPr>
          <p:nvPr>
            <p:ph type="body" orient="vert" idx="1"/>
          </p:nvPr>
        </p:nvSpPr>
        <p:spPr/>
        <p:txBody>
          <a:bodyPr vert="eaVert"/>
          <a:lstStyle>
            <a:lvl1pPr>
              <a:defRPr lang="it-IT"/>
            </a:lvl1pPr>
          </a:lstStyle>
          <a:p>
            <a:pPr lvl="0"/>
            <a:r>
              <a:rPr lang="it-IT"/>
              <a:t>Modifica gli stili del testo dello schema</a:t>
            </a:r>
          </a:p>
        </p:txBody>
      </p:sp>
      <p:sp>
        <p:nvSpPr>
          <p:cNvPr id="4" name="Marcador de fecha 3"/>
          <p:cNvSpPr txBox="1">
            <a:spLocks noGrp="1"/>
          </p:cNvSpPr>
          <p:nvPr>
            <p:ph type="dt" sz="half" idx="7"/>
          </p:nvPr>
        </p:nvSpPr>
        <p:spPr/>
        <p:txBody>
          <a:bodyPr/>
          <a:lstStyle>
            <a:lvl1pPr>
              <a:defRPr/>
            </a:lvl1pPr>
          </a:lstStyle>
          <a:p>
            <a:pPr lvl="0"/>
            <a:fld id="{91E3C431-7DD1-4C70-91D6-9A59C9207FDD}" type="datetime1">
              <a:rPr lang="es-MX"/>
              <a:pPr lvl="0"/>
              <a:t>25/03/2021</a:t>
            </a:fld>
            <a:endParaRPr lang="es-MX"/>
          </a:p>
        </p:txBody>
      </p:sp>
      <p:sp>
        <p:nvSpPr>
          <p:cNvPr id="5" name="Marcador de pie de página 4"/>
          <p:cNvSpPr txBox="1">
            <a:spLocks noGrp="1"/>
          </p:cNvSpPr>
          <p:nvPr>
            <p:ph type="ftr" sz="quarter" idx="9"/>
          </p:nvPr>
        </p:nvSpPr>
        <p:spPr/>
        <p:txBody>
          <a:bodyPr/>
          <a:lstStyle>
            <a:lvl1pPr>
              <a:defRPr/>
            </a:lvl1pPr>
          </a:lstStyle>
          <a:p>
            <a:pPr lvl="0"/>
            <a:endParaRPr lang="es-MX"/>
          </a:p>
        </p:txBody>
      </p:sp>
      <p:sp>
        <p:nvSpPr>
          <p:cNvPr id="6" name="Marcador de número de diapositiva 5"/>
          <p:cNvSpPr txBox="1">
            <a:spLocks noGrp="1"/>
          </p:cNvSpPr>
          <p:nvPr>
            <p:ph type="sldNum" sz="quarter" idx="8"/>
          </p:nvPr>
        </p:nvSpPr>
        <p:spPr/>
        <p:txBody>
          <a:bodyPr/>
          <a:lstStyle>
            <a:lvl1pPr>
              <a:defRPr/>
            </a:lvl1pPr>
          </a:lstStyle>
          <a:p>
            <a:pPr lvl="0"/>
            <a:fld id="{202BA383-D8A0-4236-BFBC-D5022D72D864}" type="slidenum">
              <a:t>‹N›</a:t>
            </a:fld>
            <a:endParaRPr lang="es-MX"/>
          </a:p>
        </p:txBody>
      </p:sp>
    </p:spTree>
    <p:extLst>
      <p:ext uri="{BB962C8B-B14F-4D97-AF65-F5344CB8AC3E}">
        <p14:creationId xmlns:p14="http://schemas.microsoft.com/office/powerpoint/2010/main" val="23120275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txBox="1">
            <a:spLocks noGrp="1"/>
          </p:cNvSpPr>
          <p:nvPr>
            <p:ph type="title" orient="vert"/>
          </p:nvPr>
        </p:nvSpPr>
        <p:spPr>
          <a:xfrm>
            <a:off x="8724903" y="365129"/>
            <a:ext cx="2628899" cy="5811834"/>
          </a:xfrm>
        </p:spPr>
        <p:txBody>
          <a:bodyPr vert="eaVert"/>
          <a:lstStyle>
            <a:lvl1pPr>
              <a:defRPr lang="it-IT"/>
            </a:lvl1pPr>
          </a:lstStyle>
          <a:p>
            <a:pPr lvl="0"/>
            <a:r>
              <a:rPr lang="it-IT"/>
              <a:t>Fare clic per modificare lo stile del titolo</a:t>
            </a:r>
            <a:endParaRPr lang="es-MX"/>
          </a:p>
        </p:txBody>
      </p:sp>
      <p:sp>
        <p:nvSpPr>
          <p:cNvPr id="3" name="Marcador de texto vertical 2"/>
          <p:cNvSpPr txBox="1">
            <a:spLocks noGrp="1"/>
          </p:cNvSpPr>
          <p:nvPr>
            <p:ph type="body" orient="vert" idx="1"/>
          </p:nvPr>
        </p:nvSpPr>
        <p:spPr>
          <a:xfrm>
            <a:off x="838203" y="365129"/>
            <a:ext cx="7734296" cy="5811834"/>
          </a:xfrm>
        </p:spPr>
        <p:txBody>
          <a:bodyPr vert="eaVert"/>
          <a:lstStyle>
            <a:lvl1pPr>
              <a:defRPr lang="it-IT"/>
            </a:lvl1pPr>
          </a:lstStyle>
          <a:p>
            <a:pPr lvl="0"/>
            <a:r>
              <a:rPr lang="it-IT"/>
              <a:t>Modifica gli stili del testo dello schema</a:t>
            </a:r>
          </a:p>
        </p:txBody>
      </p:sp>
      <p:sp>
        <p:nvSpPr>
          <p:cNvPr id="4" name="Marcador de fecha 3"/>
          <p:cNvSpPr txBox="1">
            <a:spLocks noGrp="1"/>
          </p:cNvSpPr>
          <p:nvPr>
            <p:ph type="dt" sz="half" idx="7"/>
          </p:nvPr>
        </p:nvSpPr>
        <p:spPr/>
        <p:txBody>
          <a:bodyPr/>
          <a:lstStyle>
            <a:lvl1pPr>
              <a:defRPr/>
            </a:lvl1pPr>
          </a:lstStyle>
          <a:p>
            <a:pPr lvl="0"/>
            <a:fld id="{2404D267-582D-43D7-B1A6-2D5F06E6EA58}" type="datetime1">
              <a:rPr lang="es-MX"/>
              <a:pPr lvl="0"/>
              <a:t>25/03/2021</a:t>
            </a:fld>
            <a:endParaRPr lang="es-MX"/>
          </a:p>
        </p:txBody>
      </p:sp>
      <p:sp>
        <p:nvSpPr>
          <p:cNvPr id="5" name="Marcador de pie de página 4"/>
          <p:cNvSpPr txBox="1">
            <a:spLocks noGrp="1"/>
          </p:cNvSpPr>
          <p:nvPr>
            <p:ph type="ftr" sz="quarter" idx="9"/>
          </p:nvPr>
        </p:nvSpPr>
        <p:spPr/>
        <p:txBody>
          <a:bodyPr/>
          <a:lstStyle>
            <a:lvl1pPr>
              <a:defRPr/>
            </a:lvl1pPr>
          </a:lstStyle>
          <a:p>
            <a:pPr lvl="0"/>
            <a:endParaRPr lang="es-MX"/>
          </a:p>
        </p:txBody>
      </p:sp>
      <p:sp>
        <p:nvSpPr>
          <p:cNvPr id="6" name="Marcador de número de diapositiva 5"/>
          <p:cNvSpPr txBox="1">
            <a:spLocks noGrp="1"/>
          </p:cNvSpPr>
          <p:nvPr>
            <p:ph type="sldNum" sz="quarter" idx="8"/>
          </p:nvPr>
        </p:nvSpPr>
        <p:spPr/>
        <p:txBody>
          <a:bodyPr/>
          <a:lstStyle>
            <a:lvl1pPr>
              <a:defRPr/>
            </a:lvl1pPr>
          </a:lstStyle>
          <a:p>
            <a:pPr lvl="0"/>
            <a:fld id="{210669E2-4626-43D0-B615-3DCD549DB480}" type="slidenum">
              <a:t>‹N›</a:t>
            </a:fld>
            <a:endParaRPr lang="es-MX"/>
          </a:p>
        </p:txBody>
      </p:sp>
    </p:spTree>
    <p:extLst>
      <p:ext uri="{BB962C8B-B14F-4D97-AF65-F5344CB8AC3E}">
        <p14:creationId xmlns:p14="http://schemas.microsoft.com/office/powerpoint/2010/main" val="4295738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43227306-F9B6-459F-95DA-BF22A4863ADB}"/>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fr-FR"/>
          </a:p>
        </p:txBody>
      </p:sp>
      <p:sp>
        <p:nvSpPr>
          <p:cNvPr id="3" name="Sottotitolo 2">
            <a:extLst>
              <a:ext uri="{FF2B5EF4-FFF2-40B4-BE49-F238E27FC236}">
                <a16:creationId xmlns="" xmlns:a16="http://schemas.microsoft.com/office/drawing/2014/main" id="{133314DD-96A4-48C8-8FF5-CF29F9B58B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fr-FR"/>
          </a:p>
        </p:txBody>
      </p:sp>
      <p:sp>
        <p:nvSpPr>
          <p:cNvPr id="4" name="Segnaposto data 3">
            <a:extLst>
              <a:ext uri="{FF2B5EF4-FFF2-40B4-BE49-F238E27FC236}">
                <a16:creationId xmlns="" xmlns:a16="http://schemas.microsoft.com/office/drawing/2014/main" id="{CA48D906-6046-4A54-A7CB-4A819D5D3A06}"/>
              </a:ext>
            </a:extLst>
          </p:cNvPr>
          <p:cNvSpPr>
            <a:spLocks noGrp="1"/>
          </p:cNvSpPr>
          <p:nvPr>
            <p:ph type="dt" sz="half" idx="10"/>
          </p:nvPr>
        </p:nvSpPr>
        <p:spPr/>
        <p:txBody>
          <a:bodyPr/>
          <a:lstStyle/>
          <a:p>
            <a:fld id="{C4441E79-49D8-44AA-A4B4-EF36418546E9}" type="datetimeFigureOut">
              <a:rPr lang="fr-FR" smtClean="0"/>
              <a:t>25/03/2021</a:t>
            </a:fld>
            <a:endParaRPr lang="fr-FR"/>
          </a:p>
        </p:txBody>
      </p:sp>
      <p:sp>
        <p:nvSpPr>
          <p:cNvPr id="5" name="Segnaposto piè di pagina 4">
            <a:extLst>
              <a:ext uri="{FF2B5EF4-FFF2-40B4-BE49-F238E27FC236}">
                <a16:creationId xmlns="" xmlns:a16="http://schemas.microsoft.com/office/drawing/2014/main" id="{68FC8B23-7117-4A8C-9FEE-84E3CD7722AC}"/>
              </a:ext>
            </a:extLst>
          </p:cNvPr>
          <p:cNvSpPr>
            <a:spLocks noGrp="1"/>
          </p:cNvSpPr>
          <p:nvPr>
            <p:ph type="ftr" sz="quarter" idx="11"/>
          </p:nvPr>
        </p:nvSpPr>
        <p:spPr/>
        <p:txBody>
          <a:bodyPr/>
          <a:lstStyle/>
          <a:p>
            <a:endParaRPr lang="fr-FR"/>
          </a:p>
        </p:txBody>
      </p:sp>
      <p:sp>
        <p:nvSpPr>
          <p:cNvPr id="6" name="Segnaposto numero diapositiva 5">
            <a:extLst>
              <a:ext uri="{FF2B5EF4-FFF2-40B4-BE49-F238E27FC236}">
                <a16:creationId xmlns="" xmlns:a16="http://schemas.microsoft.com/office/drawing/2014/main" id="{EADF81A6-B088-4E87-9375-E55252859FF5}"/>
              </a:ext>
            </a:extLst>
          </p:cNvPr>
          <p:cNvSpPr>
            <a:spLocks noGrp="1"/>
          </p:cNvSpPr>
          <p:nvPr>
            <p:ph type="sldNum" sz="quarter" idx="12"/>
          </p:nvPr>
        </p:nvSpPr>
        <p:spPr/>
        <p:txBody>
          <a:bodyPr/>
          <a:lstStyle/>
          <a:p>
            <a:fld id="{8FF479E3-BECB-40CF-878F-0A486060092D}" type="slidenum">
              <a:rPr lang="fr-FR" smtClean="0"/>
              <a:t>‹N›</a:t>
            </a:fld>
            <a:endParaRPr lang="fr-FR"/>
          </a:p>
        </p:txBody>
      </p:sp>
    </p:spTree>
    <p:extLst>
      <p:ext uri="{BB962C8B-B14F-4D97-AF65-F5344CB8AC3E}">
        <p14:creationId xmlns:p14="http://schemas.microsoft.com/office/powerpoint/2010/main" val="4638137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EAD58FA-D76D-4B54-AB0C-03D801FDDA1E}"/>
              </a:ext>
            </a:extLst>
          </p:cNvPr>
          <p:cNvSpPr>
            <a:spLocks noGrp="1"/>
          </p:cNvSpPr>
          <p:nvPr>
            <p:ph type="title"/>
          </p:nvPr>
        </p:nvSpPr>
        <p:spPr/>
        <p:txBody>
          <a:bodyPr/>
          <a:lstStyle/>
          <a:p>
            <a:r>
              <a:rPr lang="it-IT"/>
              <a:t>Fare clic per modificare lo stile del titolo dello schema</a:t>
            </a:r>
            <a:endParaRPr lang="fr-FR"/>
          </a:p>
        </p:txBody>
      </p:sp>
      <p:sp>
        <p:nvSpPr>
          <p:cNvPr id="3" name="Segnaposto contenuto 2">
            <a:extLst>
              <a:ext uri="{FF2B5EF4-FFF2-40B4-BE49-F238E27FC236}">
                <a16:creationId xmlns="" xmlns:a16="http://schemas.microsoft.com/office/drawing/2014/main" id="{8BDBC380-BA7E-47C7-82CC-FA7B1B227D97}"/>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a:extLst>
              <a:ext uri="{FF2B5EF4-FFF2-40B4-BE49-F238E27FC236}">
                <a16:creationId xmlns="" xmlns:a16="http://schemas.microsoft.com/office/drawing/2014/main" id="{A819134E-7A9C-4A4D-AF84-512330932291}"/>
              </a:ext>
            </a:extLst>
          </p:cNvPr>
          <p:cNvSpPr>
            <a:spLocks noGrp="1"/>
          </p:cNvSpPr>
          <p:nvPr>
            <p:ph type="dt" sz="half" idx="10"/>
          </p:nvPr>
        </p:nvSpPr>
        <p:spPr/>
        <p:txBody>
          <a:bodyPr/>
          <a:lstStyle/>
          <a:p>
            <a:fld id="{C4441E79-49D8-44AA-A4B4-EF36418546E9}" type="datetimeFigureOut">
              <a:rPr lang="fr-FR" smtClean="0"/>
              <a:t>25/03/2021</a:t>
            </a:fld>
            <a:endParaRPr lang="fr-FR"/>
          </a:p>
        </p:txBody>
      </p:sp>
      <p:sp>
        <p:nvSpPr>
          <p:cNvPr id="5" name="Segnaposto piè di pagina 4">
            <a:extLst>
              <a:ext uri="{FF2B5EF4-FFF2-40B4-BE49-F238E27FC236}">
                <a16:creationId xmlns="" xmlns:a16="http://schemas.microsoft.com/office/drawing/2014/main" id="{7FF849B6-CE9D-4B3E-9950-2B29A613ABC1}"/>
              </a:ext>
            </a:extLst>
          </p:cNvPr>
          <p:cNvSpPr>
            <a:spLocks noGrp="1"/>
          </p:cNvSpPr>
          <p:nvPr>
            <p:ph type="ftr" sz="quarter" idx="11"/>
          </p:nvPr>
        </p:nvSpPr>
        <p:spPr/>
        <p:txBody>
          <a:bodyPr/>
          <a:lstStyle/>
          <a:p>
            <a:endParaRPr lang="fr-FR"/>
          </a:p>
        </p:txBody>
      </p:sp>
      <p:sp>
        <p:nvSpPr>
          <p:cNvPr id="6" name="Segnaposto numero diapositiva 5">
            <a:extLst>
              <a:ext uri="{FF2B5EF4-FFF2-40B4-BE49-F238E27FC236}">
                <a16:creationId xmlns="" xmlns:a16="http://schemas.microsoft.com/office/drawing/2014/main" id="{1E3E5F86-4DAF-4B48-9C28-C476DBF50B8A}"/>
              </a:ext>
            </a:extLst>
          </p:cNvPr>
          <p:cNvSpPr>
            <a:spLocks noGrp="1"/>
          </p:cNvSpPr>
          <p:nvPr>
            <p:ph type="sldNum" sz="quarter" idx="12"/>
          </p:nvPr>
        </p:nvSpPr>
        <p:spPr/>
        <p:txBody>
          <a:bodyPr/>
          <a:lstStyle/>
          <a:p>
            <a:fld id="{8FF479E3-BECB-40CF-878F-0A486060092D}" type="slidenum">
              <a:rPr lang="fr-FR" smtClean="0"/>
              <a:t>‹N›</a:t>
            </a:fld>
            <a:endParaRPr lang="fr-FR"/>
          </a:p>
        </p:txBody>
      </p:sp>
    </p:spTree>
    <p:extLst>
      <p:ext uri="{BB962C8B-B14F-4D97-AF65-F5344CB8AC3E}">
        <p14:creationId xmlns:p14="http://schemas.microsoft.com/office/powerpoint/2010/main" val="33082004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95B8F4BB-F5A7-490D-9585-623063E37A8C}"/>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fr-FR"/>
          </a:p>
        </p:txBody>
      </p:sp>
      <p:sp>
        <p:nvSpPr>
          <p:cNvPr id="3" name="Segnaposto testo 2">
            <a:extLst>
              <a:ext uri="{FF2B5EF4-FFF2-40B4-BE49-F238E27FC236}">
                <a16:creationId xmlns="" xmlns:a16="http://schemas.microsoft.com/office/drawing/2014/main" id="{6EF607F3-3615-45E8-9E97-AC94E86849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 xmlns:a16="http://schemas.microsoft.com/office/drawing/2014/main" id="{AF80330D-14A0-46EB-8E3F-596CAC5F3C87}"/>
              </a:ext>
            </a:extLst>
          </p:cNvPr>
          <p:cNvSpPr>
            <a:spLocks noGrp="1"/>
          </p:cNvSpPr>
          <p:nvPr>
            <p:ph type="dt" sz="half" idx="10"/>
          </p:nvPr>
        </p:nvSpPr>
        <p:spPr/>
        <p:txBody>
          <a:bodyPr/>
          <a:lstStyle/>
          <a:p>
            <a:fld id="{C4441E79-49D8-44AA-A4B4-EF36418546E9}" type="datetimeFigureOut">
              <a:rPr lang="fr-FR" smtClean="0"/>
              <a:t>25/03/2021</a:t>
            </a:fld>
            <a:endParaRPr lang="fr-FR"/>
          </a:p>
        </p:txBody>
      </p:sp>
      <p:sp>
        <p:nvSpPr>
          <p:cNvPr id="5" name="Segnaposto piè di pagina 4">
            <a:extLst>
              <a:ext uri="{FF2B5EF4-FFF2-40B4-BE49-F238E27FC236}">
                <a16:creationId xmlns="" xmlns:a16="http://schemas.microsoft.com/office/drawing/2014/main" id="{EA2EAE9E-EAED-4E39-851B-AAE346365B2A}"/>
              </a:ext>
            </a:extLst>
          </p:cNvPr>
          <p:cNvSpPr>
            <a:spLocks noGrp="1"/>
          </p:cNvSpPr>
          <p:nvPr>
            <p:ph type="ftr" sz="quarter" idx="11"/>
          </p:nvPr>
        </p:nvSpPr>
        <p:spPr/>
        <p:txBody>
          <a:bodyPr/>
          <a:lstStyle/>
          <a:p>
            <a:endParaRPr lang="fr-FR"/>
          </a:p>
        </p:txBody>
      </p:sp>
      <p:sp>
        <p:nvSpPr>
          <p:cNvPr id="6" name="Segnaposto numero diapositiva 5">
            <a:extLst>
              <a:ext uri="{FF2B5EF4-FFF2-40B4-BE49-F238E27FC236}">
                <a16:creationId xmlns="" xmlns:a16="http://schemas.microsoft.com/office/drawing/2014/main" id="{5140A983-B8F6-4B70-B286-534F6650BAF0}"/>
              </a:ext>
            </a:extLst>
          </p:cNvPr>
          <p:cNvSpPr>
            <a:spLocks noGrp="1"/>
          </p:cNvSpPr>
          <p:nvPr>
            <p:ph type="sldNum" sz="quarter" idx="12"/>
          </p:nvPr>
        </p:nvSpPr>
        <p:spPr/>
        <p:txBody>
          <a:bodyPr/>
          <a:lstStyle/>
          <a:p>
            <a:fld id="{8FF479E3-BECB-40CF-878F-0A486060092D}" type="slidenum">
              <a:rPr lang="fr-FR" smtClean="0"/>
              <a:t>‹N›</a:t>
            </a:fld>
            <a:endParaRPr lang="fr-FR"/>
          </a:p>
        </p:txBody>
      </p:sp>
    </p:spTree>
    <p:extLst>
      <p:ext uri="{BB962C8B-B14F-4D97-AF65-F5344CB8AC3E}">
        <p14:creationId xmlns:p14="http://schemas.microsoft.com/office/powerpoint/2010/main" val="5304806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FF468788-6CFD-47F1-A148-C9A1D9217954}"/>
              </a:ext>
            </a:extLst>
          </p:cNvPr>
          <p:cNvSpPr>
            <a:spLocks noGrp="1"/>
          </p:cNvSpPr>
          <p:nvPr>
            <p:ph type="title"/>
          </p:nvPr>
        </p:nvSpPr>
        <p:spPr/>
        <p:txBody>
          <a:bodyPr/>
          <a:lstStyle/>
          <a:p>
            <a:r>
              <a:rPr lang="it-IT"/>
              <a:t>Fare clic per modificare lo stile del titolo dello schema</a:t>
            </a:r>
            <a:endParaRPr lang="fr-FR"/>
          </a:p>
        </p:txBody>
      </p:sp>
      <p:sp>
        <p:nvSpPr>
          <p:cNvPr id="3" name="Segnaposto contenuto 2">
            <a:extLst>
              <a:ext uri="{FF2B5EF4-FFF2-40B4-BE49-F238E27FC236}">
                <a16:creationId xmlns="" xmlns:a16="http://schemas.microsoft.com/office/drawing/2014/main" id="{E363CAF2-1A61-4DD3-B01A-E63C948D0D68}"/>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contenuto 3">
            <a:extLst>
              <a:ext uri="{FF2B5EF4-FFF2-40B4-BE49-F238E27FC236}">
                <a16:creationId xmlns="" xmlns:a16="http://schemas.microsoft.com/office/drawing/2014/main" id="{EF627452-3598-4EE0-B064-17DEA702DA32}"/>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5" name="Segnaposto data 4">
            <a:extLst>
              <a:ext uri="{FF2B5EF4-FFF2-40B4-BE49-F238E27FC236}">
                <a16:creationId xmlns="" xmlns:a16="http://schemas.microsoft.com/office/drawing/2014/main" id="{A3DE7840-00AC-453B-B3B5-41EBA4B8627E}"/>
              </a:ext>
            </a:extLst>
          </p:cNvPr>
          <p:cNvSpPr>
            <a:spLocks noGrp="1"/>
          </p:cNvSpPr>
          <p:nvPr>
            <p:ph type="dt" sz="half" idx="10"/>
          </p:nvPr>
        </p:nvSpPr>
        <p:spPr/>
        <p:txBody>
          <a:bodyPr/>
          <a:lstStyle/>
          <a:p>
            <a:fld id="{C4441E79-49D8-44AA-A4B4-EF36418546E9}" type="datetimeFigureOut">
              <a:rPr lang="fr-FR" smtClean="0"/>
              <a:t>25/03/2021</a:t>
            </a:fld>
            <a:endParaRPr lang="fr-FR"/>
          </a:p>
        </p:txBody>
      </p:sp>
      <p:sp>
        <p:nvSpPr>
          <p:cNvPr id="6" name="Segnaposto piè di pagina 5">
            <a:extLst>
              <a:ext uri="{FF2B5EF4-FFF2-40B4-BE49-F238E27FC236}">
                <a16:creationId xmlns="" xmlns:a16="http://schemas.microsoft.com/office/drawing/2014/main" id="{242EF76C-220B-41D5-ACCF-FA5C6213F789}"/>
              </a:ext>
            </a:extLst>
          </p:cNvPr>
          <p:cNvSpPr>
            <a:spLocks noGrp="1"/>
          </p:cNvSpPr>
          <p:nvPr>
            <p:ph type="ftr" sz="quarter" idx="11"/>
          </p:nvPr>
        </p:nvSpPr>
        <p:spPr/>
        <p:txBody>
          <a:bodyPr/>
          <a:lstStyle/>
          <a:p>
            <a:endParaRPr lang="fr-FR"/>
          </a:p>
        </p:txBody>
      </p:sp>
      <p:sp>
        <p:nvSpPr>
          <p:cNvPr id="7" name="Segnaposto numero diapositiva 6">
            <a:extLst>
              <a:ext uri="{FF2B5EF4-FFF2-40B4-BE49-F238E27FC236}">
                <a16:creationId xmlns="" xmlns:a16="http://schemas.microsoft.com/office/drawing/2014/main" id="{610A0D7B-0C36-4DC3-B3C6-84D694C5CDEA}"/>
              </a:ext>
            </a:extLst>
          </p:cNvPr>
          <p:cNvSpPr>
            <a:spLocks noGrp="1"/>
          </p:cNvSpPr>
          <p:nvPr>
            <p:ph type="sldNum" sz="quarter" idx="12"/>
          </p:nvPr>
        </p:nvSpPr>
        <p:spPr/>
        <p:txBody>
          <a:bodyPr/>
          <a:lstStyle/>
          <a:p>
            <a:fld id="{8FF479E3-BECB-40CF-878F-0A486060092D}" type="slidenum">
              <a:rPr lang="fr-FR" smtClean="0"/>
              <a:t>‹N›</a:t>
            </a:fld>
            <a:endParaRPr lang="fr-FR"/>
          </a:p>
        </p:txBody>
      </p:sp>
    </p:spTree>
    <p:extLst>
      <p:ext uri="{BB962C8B-B14F-4D97-AF65-F5344CB8AC3E}">
        <p14:creationId xmlns:p14="http://schemas.microsoft.com/office/powerpoint/2010/main" val="12842944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1816AFDD-7D36-446D-8F3C-FA9F1E481300}"/>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fr-FR"/>
          </a:p>
        </p:txBody>
      </p:sp>
      <p:sp>
        <p:nvSpPr>
          <p:cNvPr id="3" name="Segnaposto testo 2">
            <a:extLst>
              <a:ext uri="{FF2B5EF4-FFF2-40B4-BE49-F238E27FC236}">
                <a16:creationId xmlns="" xmlns:a16="http://schemas.microsoft.com/office/drawing/2014/main" id="{890D012E-DA30-4E9B-AFE3-5DF688CE43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 xmlns:a16="http://schemas.microsoft.com/office/drawing/2014/main" id="{04350FD6-76C4-4620-84E5-FDCBEDE9C480}"/>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5" name="Segnaposto testo 4">
            <a:extLst>
              <a:ext uri="{FF2B5EF4-FFF2-40B4-BE49-F238E27FC236}">
                <a16:creationId xmlns="" xmlns:a16="http://schemas.microsoft.com/office/drawing/2014/main" id="{E4A7F958-64C4-45F0-829E-CBEFEC9750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 xmlns:a16="http://schemas.microsoft.com/office/drawing/2014/main" id="{6126F22E-B170-4B06-962B-21CB393533BE}"/>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7" name="Segnaposto data 6">
            <a:extLst>
              <a:ext uri="{FF2B5EF4-FFF2-40B4-BE49-F238E27FC236}">
                <a16:creationId xmlns="" xmlns:a16="http://schemas.microsoft.com/office/drawing/2014/main" id="{1566C43D-2510-461C-BA0A-5709B8451887}"/>
              </a:ext>
            </a:extLst>
          </p:cNvPr>
          <p:cNvSpPr>
            <a:spLocks noGrp="1"/>
          </p:cNvSpPr>
          <p:nvPr>
            <p:ph type="dt" sz="half" idx="10"/>
          </p:nvPr>
        </p:nvSpPr>
        <p:spPr/>
        <p:txBody>
          <a:bodyPr/>
          <a:lstStyle/>
          <a:p>
            <a:fld id="{C4441E79-49D8-44AA-A4B4-EF36418546E9}" type="datetimeFigureOut">
              <a:rPr lang="fr-FR" smtClean="0"/>
              <a:t>25/03/2021</a:t>
            </a:fld>
            <a:endParaRPr lang="fr-FR"/>
          </a:p>
        </p:txBody>
      </p:sp>
      <p:sp>
        <p:nvSpPr>
          <p:cNvPr id="8" name="Segnaposto piè di pagina 7">
            <a:extLst>
              <a:ext uri="{FF2B5EF4-FFF2-40B4-BE49-F238E27FC236}">
                <a16:creationId xmlns="" xmlns:a16="http://schemas.microsoft.com/office/drawing/2014/main" id="{BEAAC591-7AB4-454C-8323-8DA8D0CED6AE}"/>
              </a:ext>
            </a:extLst>
          </p:cNvPr>
          <p:cNvSpPr>
            <a:spLocks noGrp="1"/>
          </p:cNvSpPr>
          <p:nvPr>
            <p:ph type="ftr" sz="quarter" idx="11"/>
          </p:nvPr>
        </p:nvSpPr>
        <p:spPr/>
        <p:txBody>
          <a:bodyPr/>
          <a:lstStyle/>
          <a:p>
            <a:endParaRPr lang="fr-FR"/>
          </a:p>
        </p:txBody>
      </p:sp>
      <p:sp>
        <p:nvSpPr>
          <p:cNvPr id="9" name="Segnaposto numero diapositiva 8">
            <a:extLst>
              <a:ext uri="{FF2B5EF4-FFF2-40B4-BE49-F238E27FC236}">
                <a16:creationId xmlns="" xmlns:a16="http://schemas.microsoft.com/office/drawing/2014/main" id="{D3A4BE35-5D15-41BB-A096-D7A188BC9597}"/>
              </a:ext>
            </a:extLst>
          </p:cNvPr>
          <p:cNvSpPr>
            <a:spLocks noGrp="1"/>
          </p:cNvSpPr>
          <p:nvPr>
            <p:ph type="sldNum" sz="quarter" idx="12"/>
          </p:nvPr>
        </p:nvSpPr>
        <p:spPr/>
        <p:txBody>
          <a:bodyPr/>
          <a:lstStyle/>
          <a:p>
            <a:fld id="{8FF479E3-BECB-40CF-878F-0A486060092D}" type="slidenum">
              <a:rPr lang="fr-FR" smtClean="0"/>
              <a:t>‹N›</a:t>
            </a:fld>
            <a:endParaRPr lang="fr-FR"/>
          </a:p>
        </p:txBody>
      </p:sp>
    </p:spTree>
    <p:extLst>
      <p:ext uri="{BB962C8B-B14F-4D97-AF65-F5344CB8AC3E}">
        <p14:creationId xmlns:p14="http://schemas.microsoft.com/office/powerpoint/2010/main" val="28908037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3F5E4474-63FC-477F-8F30-CA3E8E0D5FD0}"/>
              </a:ext>
            </a:extLst>
          </p:cNvPr>
          <p:cNvSpPr>
            <a:spLocks noGrp="1"/>
          </p:cNvSpPr>
          <p:nvPr>
            <p:ph type="title"/>
          </p:nvPr>
        </p:nvSpPr>
        <p:spPr/>
        <p:txBody>
          <a:bodyPr/>
          <a:lstStyle/>
          <a:p>
            <a:r>
              <a:rPr lang="it-IT"/>
              <a:t>Fare clic per modificare lo stile del titolo dello schema</a:t>
            </a:r>
            <a:endParaRPr lang="fr-FR"/>
          </a:p>
        </p:txBody>
      </p:sp>
      <p:sp>
        <p:nvSpPr>
          <p:cNvPr id="3" name="Segnaposto data 2">
            <a:extLst>
              <a:ext uri="{FF2B5EF4-FFF2-40B4-BE49-F238E27FC236}">
                <a16:creationId xmlns="" xmlns:a16="http://schemas.microsoft.com/office/drawing/2014/main" id="{82CEE76B-6E65-4770-8A06-1C18E27C3E66}"/>
              </a:ext>
            </a:extLst>
          </p:cNvPr>
          <p:cNvSpPr>
            <a:spLocks noGrp="1"/>
          </p:cNvSpPr>
          <p:nvPr>
            <p:ph type="dt" sz="half" idx="10"/>
          </p:nvPr>
        </p:nvSpPr>
        <p:spPr/>
        <p:txBody>
          <a:bodyPr/>
          <a:lstStyle/>
          <a:p>
            <a:fld id="{C4441E79-49D8-44AA-A4B4-EF36418546E9}" type="datetimeFigureOut">
              <a:rPr lang="fr-FR" smtClean="0"/>
              <a:t>25/03/2021</a:t>
            </a:fld>
            <a:endParaRPr lang="fr-FR"/>
          </a:p>
        </p:txBody>
      </p:sp>
      <p:sp>
        <p:nvSpPr>
          <p:cNvPr id="4" name="Segnaposto piè di pagina 3">
            <a:extLst>
              <a:ext uri="{FF2B5EF4-FFF2-40B4-BE49-F238E27FC236}">
                <a16:creationId xmlns="" xmlns:a16="http://schemas.microsoft.com/office/drawing/2014/main" id="{14439917-5497-47ED-AF30-E9493B7D34D6}"/>
              </a:ext>
            </a:extLst>
          </p:cNvPr>
          <p:cNvSpPr>
            <a:spLocks noGrp="1"/>
          </p:cNvSpPr>
          <p:nvPr>
            <p:ph type="ftr" sz="quarter" idx="11"/>
          </p:nvPr>
        </p:nvSpPr>
        <p:spPr/>
        <p:txBody>
          <a:bodyPr/>
          <a:lstStyle/>
          <a:p>
            <a:endParaRPr lang="fr-FR"/>
          </a:p>
        </p:txBody>
      </p:sp>
      <p:sp>
        <p:nvSpPr>
          <p:cNvPr id="5" name="Segnaposto numero diapositiva 4">
            <a:extLst>
              <a:ext uri="{FF2B5EF4-FFF2-40B4-BE49-F238E27FC236}">
                <a16:creationId xmlns="" xmlns:a16="http://schemas.microsoft.com/office/drawing/2014/main" id="{B9B606EC-AAC2-4B2C-89D7-5D274CFB1129}"/>
              </a:ext>
            </a:extLst>
          </p:cNvPr>
          <p:cNvSpPr>
            <a:spLocks noGrp="1"/>
          </p:cNvSpPr>
          <p:nvPr>
            <p:ph type="sldNum" sz="quarter" idx="12"/>
          </p:nvPr>
        </p:nvSpPr>
        <p:spPr/>
        <p:txBody>
          <a:bodyPr/>
          <a:lstStyle/>
          <a:p>
            <a:fld id="{8FF479E3-BECB-40CF-878F-0A486060092D}" type="slidenum">
              <a:rPr lang="fr-FR" smtClean="0"/>
              <a:t>‹N›</a:t>
            </a:fld>
            <a:endParaRPr lang="fr-FR"/>
          </a:p>
        </p:txBody>
      </p:sp>
    </p:spTree>
    <p:extLst>
      <p:ext uri="{BB962C8B-B14F-4D97-AF65-F5344CB8AC3E}">
        <p14:creationId xmlns:p14="http://schemas.microsoft.com/office/powerpoint/2010/main" val="383211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 xmlns:a16="http://schemas.microsoft.com/office/drawing/2014/main" id="{EEDFF2F3-386C-4C6B-84E4-6C3A25B0F3F7}"/>
              </a:ext>
            </a:extLst>
          </p:cNvPr>
          <p:cNvSpPr>
            <a:spLocks noGrp="1"/>
          </p:cNvSpPr>
          <p:nvPr>
            <p:ph type="dt" sz="half" idx="10"/>
          </p:nvPr>
        </p:nvSpPr>
        <p:spPr/>
        <p:txBody>
          <a:bodyPr/>
          <a:lstStyle/>
          <a:p>
            <a:fld id="{C4441E79-49D8-44AA-A4B4-EF36418546E9}" type="datetimeFigureOut">
              <a:rPr lang="fr-FR" smtClean="0"/>
              <a:t>25/03/2021</a:t>
            </a:fld>
            <a:endParaRPr lang="fr-FR"/>
          </a:p>
        </p:txBody>
      </p:sp>
      <p:sp>
        <p:nvSpPr>
          <p:cNvPr id="3" name="Segnaposto piè di pagina 2">
            <a:extLst>
              <a:ext uri="{FF2B5EF4-FFF2-40B4-BE49-F238E27FC236}">
                <a16:creationId xmlns="" xmlns:a16="http://schemas.microsoft.com/office/drawing/2014/main" id="{15D20743-58C4-48D4-AC7D-C3B961277452}"/>
              </a:ext>
            </a:extLst>
          </p:cNvPr>
          <p:cNvSpPr>
            <a:spLocks noGrp="1"/>
          </p:cNvSpPr>
          <p:nvPr>
            <p:ph type="ftr" sz="quarter" idx="11"/>
          </p:nvPr>
        </p:nvSpPr>
        <p:spPr/>
        <p:txBody>
          <a:bodyPr/>
          <a:lstStyle/>
          <a:p>
            <a:endParaRPr lang="fr-FR"/>
          </a:p>
        </p:txBody>
      </p:sp>
      <p:sp>
        <p:nvSpPr>
          <p:cNvPr id="4" name="Segnaposto numero diapositiva 3">
            <a:extLst>
              <a:ext uri="{FF2B5EF4-FFF2-40B4-BE49-F238E27FC236}">
                <a16:creationId xmlns="" xmlns:a16="http://schemas.microsoft.com/office/drawing/2014/main" id="{BF8BD019-9FE5-4E67-A2A5-BC8F76198CAF}"/>
              </a:ext>
            </a:extLst>
          </p:cNvPr>
          <p:cNvSpPr>
            <a:spLocks noGrp="1"/>
          </p:cNvSpPr>
          <p:nvPr>
            <p:ph type="sldNum" sz="quarter" idx="12"/>
          </p:nvPr>
        </p:nvSpPr>
        <p:spPr/>
        <p:txBody>
          <a:bodyPr/>
          <a:lstStyle/>
          <a:p>
            <a:fld id="{8FF479E3-BECB-40CF-878F-0A486060092D}" type="slidenum">
              <a:rPr lang="fr-FR" smtClean="0"/>
              <a:t>‹N›</a:t>
            </a:fld>
            <a:endParaRPr lang="fr-FR"/>
          </a:p>
        </p:txBody>
      </p:sp>
    </p:spTree>
    <p:extLst>
      <p:ext uri="{BB962C8B-B14F-4D97-AF65-F5344CB8AC3E}">
        <p14:creationId xmlns:p14="http://schemas.microsoft.com/office/powerpoint/2010/main" val="40312387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F1000EE7-C4F3-4A6B-A077-724B5F9E86C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fr-FR"/>
          </a:p>
        </p:txBody>
      </p:sp>
      <p:sp>
        <p:nvSpPr>
          <p:cNvPr id="3" name="Segnaposto contenuto 2">
            <a:extLst>
              <a:ext uri="{FF2B5EF4-FFF2-40B4-BE49-F238E27FC236}">
                <a16:creationId xmlns="" xmlns:a16="http://schemas.microsoft.com/office/drawing/2014/main" id="{886CD28A-8D3C-4C07-9F33-580AAB4800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testo 3">
            <a:extLst>
              <a:ext uri="{FF2B5EF4-FFF2-40B4-BE49-F238E27FC236}">
                <a16:creationId xmlns="" xmlns:a16="http://schemas.microsoft.com/office/drawing/2014/main" id="{81ACDAB3-884C-4CDD-ABF6-50227AE958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 xmlns:a16="http://schemas.microsoft.com/office/drawing/2014/main" id="{D53EB9E9-9F67-4CCA-B368-DAC1257B0EDB}"/>
              </a:ext>
            </a:extLst>
          </p:cNvPr>
          <p:cNvSpPr>
            <a:spLocks noGrp="1"/>
          </p:cNvSpPr>
          <p:nvPr>
            <p:ph type="dt" sz="half" idx="10"/>
          </p:nvPr>
        </p:nvSpPr>
        <p:spPr/>
        <p:txBody>
          <a:bodyPr/>
          <a:lstStyle/>
          <a:p>
            <a:fld id="{C4441E79-49D8-44AA-A4B4-EF36418546E9}" type="datetimeFigureOut">
              <a:rPr lang="fr-FR" smtClean="0"/>
              <a:t>25/03/2021</a:t>
            </a:fld>
            <a:endParaRPr lang="fr-FR"/>
          </a:p>
        </p:txBody>
      </p:sp>
      <p:sp>
        <p:nvSpPr>
          <p:cNvPr id="6" name="Segnaposto piè di pagina 5">
            <a:extLst>
              <a:ext uri="{FF2B5EF4-FFF2-40B4-BE49-F238E27FC236}">
                <a16:creationId xmlns="" xmlns:a16="http://schemas.microsoft.com/office/drawing/2014/main" id="{0864ABA4-9DA5-4C43-912E-03FD5174FF45}"/>
              </a:ext>
            </a:extLst>
          </p:cNvPr>
          <p:cNvSpPr>
            <a:spLocks noGrp="1"/>
          </p:cNvSpPr>
          <p:nvPr>
            <p:ph type="ftr" sz="quarter" idx="11"/>
          </p:nvPr>
        </p:nvSpPr>
        <p:spPr/>
        <p:txBody>
          <a:bodyPr/>
          <a:lstStyle/>
          <a:p>
            <a:endParaRPr lang="fr-FR"/>
          </a:p>
        </p:txBody>
      </p:sp>
      <p:sp>
        <p:nvSpPr>
          <p:cNvPr id="7" name="Segnaposto numero diapositiva 6">
            <a:extLst>
              <a:ext uri="{FF2B5EF4-FFF2-40B4-BE49-F238E27FC236}">
                <a16:creationId xmlns="" xmlns:a16="http://schemas.microsoft.com/office/drawing/2014/main" id="{7605EB08-E49A-4472-B867-6509608D5948}"/>
              </a:ext>
            </a:extLst>
          </p:cNvPr>
          <p:cNvSpPr>
            <a:spLocks noGrp="1"/>
          </p:cNvSpPr>
          <p:nvPr>
            <p:ph type="sldNum" sz="quarter" idx="12"/>
          </p:nvPr>
        </p:nvSpPr>
        <p:spPr/>
        <p:txBody>
          <a:bodyPr/>
          <a:lstStyle/>
          <a:p>
            <a:fld id="{8FF479E3-BECB-40CF-878F-0A486060092D}" type="slidenum">
              <a:rPr lang="fr-FR" smtClean="0"/>
              <a:t>‹N›</a:t>
            </a:fld>
            <a:endParaRPr lang="fr-FR"/>
          </a:p>
        </p:txBody>
      </p:sp>
    </p:spTree>
    <p:extLst>
      <p:ext uri="{BB962C8B-B14F-4D97-AF65-F5344CB8AC3E}">
        <p14:creationId xmlns:p14="http://schemas.microsoft.com/office/powerpoint/2010/main" val="1503945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3/25/2021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6011467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B1B6BEFE-825C-40B8-BF13-AE2885105C0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fr-FR"/>
          </a:p>
        </p:txBody>
      </p:sp>
      <p:sp>
        <p:nvSpPr>
          <p:cNvPr id="3" name="Segnaposto immagine 2">
            <a:extLst>
              <a:ext uri="{FF2B5EF4-FFF2-40B4-BE49-F238E27FC236}">
                <a16:creationId xmlns="" xmlns:a16="http://schemas.microsoft.com/office/drawing/2014/main" id="{E343F1F8-9E95-4E4D-B4A6-AA696D210D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Segnaposto testo 3">
            <a:extLst>
              <a:ext uri="{FF2B5EF4-FFF2-40B4-BE49-F238E27FC236}">
                <a16:creationId xmlns="" xmlns:a16="http://schemas.microsoft.com/office/drawing/2014/main" id="{F77CA025-D7F5-44D7-BE61-9B42912085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 xmlns:a16="http://schemas.microsoft.com/office/drawing/2014/main" id="{72375A56-8FFA-418F-8F68-02FACB87DC7E}"/>
              </a:ext>
            </a:extLst>
          </p:cNvPr>
          <p:cNvSpPr>
            <a:spLocks noGrp="1"/>
          </p:cNvSpPr>
          <p:nvPr>
            <p:ph type="dt" sz="half" idx="10"/>
          </p:nvPr>
        </p:nvSpPr>
        <p:spPr/>
        <p:txBody>
          <a:bodyPr/>
          <a:lstStyle/>
          <a:p>
            <a:fld id="{C4441E79-49D8-44AA-A4B4-EF36418546E9}" type="datetimeFigureOut">
              <a:rPr lang="fr-FR" smtClean="0"/>
              <a:t>25/03/2021</a:t>
            </a:fld>
            <a:endParaRPr lang="fr-FR"/>
          </a:p>
        </p:txBody>
      </p:sp>
      <p:sp>
        <p:nvSpPr>
          <p:cNvPr id="6" name="Segnaposto piè di pagina 5">
            <a:extLst>
              <a:ext uri="{FF2B5EF4-FFF2-40B4-BE49-F238E27FC236}">
                <a16:creationId xmlns="" xmlns:a16="http://schemas.microsoft.com/office/drawing/2014/main" id="{188BD653-839D-4C18-A6B0-A92516A9BE46}"/>
              </a:ext>
            </a:extLst>
          </p:cNvPr>
          <p:cNvSpPr>
            <a:spLocks noGrp="1"/>
          </p:cNvSpPr>
          <p:nvPr>
            <p:ph type="ftr" sz="quarter" idx="11"/>
          </p:nvPr>
        </p:nvSpPr>
        <p:spPr/>
        <p:txBody>
          <a:bodyPr/>
          <a:lstStyle/>
          <a:p>
            <a:endParaRPr lang="fr-FR"/>
          </a:p>
        </p:txBody>
      </p:sp>
      <p:sp>
        <p:nvSpPr>
          <p:cNvPr id="7" name="Segnaposto numero diapositiva 6">
            <a:extLst>
              <a:ext uri="{FF2B5EF4-FFF2-40B4-BE49-F238E27FC236}">
                <a16:creationId xmlns="" xmlns:a16="http://schemas.microsoft.com/office/drawing/2014/main" id="{F07EBD5E-67E4-4F16-A940-B3B91E67EB0C}"/>
              </a:ext>
            </a:extLst>
          </p:cNvPr>
          <p:cNvSpPr>
            <a:spLocks noGrp="1"/>
          </p:cNvSpPr>
          <p:nvPr>
            <p:ph type="sldNum" sz="quarter" idx="12"/>
          </p:nvPr>
        </p:nvSpPr>
        <p:spPr/>
        <p:txBody>
          <a:bodyPr/>
          <a:lstStyle/>
          <a:p>
            <a:fld id="{8FF479E3-BECB-40CF-878F-0A486060092D}" type="slidenum">
              <a:rPr lang="fr-FR" smtClean="0"/>
              <a:t>‹N›</a:t>
            </a:fld>
            <a:endParaRPr lang="fr-FR"/>
          </a:p>
        </p:txBody>
      </p:sp>
    </p:spTree>
    <p:extLst>
      <p:ext uri="{BB962C8B-B14F-4D97-AF65-F5344CB8AC3E}">
        <p14:creationId xmlns:p14="http://schemas.microsoft.com/office/powerpoint/2010/main" val="26894078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C1A57452-34F3-4406-883C-B99BED72F0EC}"/>
              </a:ext>
            </a:extLst>
          </p:cNvPr>
          <p:cNvSpPr>
            <a:spLocks noGrp="1"/>
          </p:cNvSpPr>
          <p:nvPr>
            <p:ph type="title"/>
          </p:nvPr>
        </p:nvSpPr>
        <p:spPr/>
        <p:txBody>
          <a:bodyPr/>
          <a:lstStyle/>
          <a:p>
            <a:r>
              <a:rPr lang="it-IT"/>
              <a:t>Fare clic per modificare lo stile del titolo dello schema</a:t>
            </a:r>
            <a:endParaRPr lang="fr-FR"/>
          </a:p>
        </p:txBody>
      </p:sp>
      <p:sp>
        <p:nvSpPr>
          <p:cNvPr id="3" name="Segnaposto testo verticale 2">
            <a:extLst>
              <a:ext uri="{FF2B5EF4-FFF2-40B4-BE49-F238E27FC236}">
                <a16:creationId xmlns="" xmlns:a16="http://schemas.microsoft.com/office/drawing/2014/main" id="{E97807C0-4B2C-49D5-A310-AC92784EA524}"/>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a:extLst>
              <a:ext uri="{FF2B5EF4-FFF2-40B4-BE49-F238E27FC236}">
                <a16:creationId xmlns="" xmlns:a16="http://schemas.microsoft.com/office/drawing/2014/main" id="{26CCDB0A-06F7-45DB-83D0-6C46F99B3956}"/>
              </a:ext>
            </a:extLst>
          </p:cNvPr>
          <p:cNvSpPr>
            <a:spLocks noGrp="1"/>
          </p:cNvSpPr>
          <p:nvPr>
            <p:ph type="dt" sz="half" idx="10"/>
          </p:nvPr>
        </p:nvSpPr>
        <p:spPr/>
        <p:txBody>
          <a:bodyPr/>
          <a:lstStyle/>
          <a:p>
            <a:fld id="{C4441E79-49D8-44AA-A4B4-EF36418546E9}" type="datetimeFigureOut">
              <a:rPr lang="fr-FR" smtClean="0"/>
              <a:t>25/03/2021</a:t>
            </a:fld>
            <a:endParaRPr lang="fr-FR"/>
          </a:p>
        </p:txBody>
      </p:sp>
      <p:sp>
        <p:nvSpPr>
          <p:cNvPr id="5" name="Segnaposto piè di pagina 4">
            <a:extLst>
              <a:ext uri="{FF2B5EF4-FFF2-40B4-BE49-F238E27FC236}">
                <a16:creationId xmlns="" xmlns:a16="http://schemas.microsoft.com/office/drawing/2014/main" id="{886EC0E1-7B0C-4643-9ED5-53BA234E61A5}"/>
              </a:ext>
            </a:extLst>
          </p:cNvPr>
          <p:cNvSpPr>
            <a:spLocks noGrp="1"/>
          </p:cNvSpPr>
          <p:nvPr>
            <p:ph type="ftr" sz="quarter" idx="11"/>
          </p:nvPr>
        </p:nvSpPr>
        <p:spPr/>
        <p:txBody>
          <a:bodyPr/>
          <a:lstStyle/>
          <a:p>
            <a:endParaRPr lang="fr-FR"/>
          </a:p>
        </p:txBody>
      </p:sp>
      <p:sp>
        <p:nvSpPr>
          <p:cNvPr id="6" name="Segnaposto numero diapositiva 5">
            <a:extLst>
              <a:ext uri="{FF2B5EF4-FFF2-40B4-BE49-F238E27FC236}">
                <a16:creationId xmlns="" xmlns:a16="http://schemas.microsoft.com/office/drawing/2014/main" id="{B81C5D64-5F6F-42E1-BD22-DBC451436CA7}"/>
              </a:ext>
            </a:extLst>
          </p:cNvPr>
          <p:cNvSpPr>
            <a:spLocks noGrp="1"/>
          </p:cNvSpPr>
          <p:nvPr>
            <p:ph type="sldNum" sz="quarter" idx="12"/>
          </p:nvPr>
        </p:nvSpPr>
        <p:spPr/>
        <p:txBody>
          <a:bodyPr/>
          <a:lstStyle/>
          <a:p>
            <a:fld id="{8FF479E3-BECB-40CF-878F-0A486060092D}" type="slidenum">
              <a:rPr lang="fr-FR" smtClean="0"/>
              <a:t>‹N›</a:t>
            </a:fld>
            <a:endParaRPr lang="fr-FR"/>
          </a:p>
        </p:txBody>
      </p:sp>
    </p:spTree>
    <p:extLst>
      <p:ext uri="{BB962C8B-B14F-4D97-AF65-F5344CB8AC3E}">
        <p14:creationId xmlns:p14="http://schemas.microsoft.com/office/powerpoint/2010/main" val="26875119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 xmlns:a16="http://schemas.microsoft.com/office/drawing/2014/main" id="{AAB62FDE-24E2-44F4-A4F4-5445F903B087}"/>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fr-FR"/>
          </a:p>
        </p:txBody>
      </p:sp>
      <p:sp>
        <p:nvSpPr>
          <p:cNvPr id="3" name="Segnaposto testo verticale 2">
            <a:extLst>
              <a:ext uri="{FF2B5EF4-FFF2-40B4-BE49-F238E27FC236}">
                <a16:creationId xmlns="" xmlns:a16="http://schemas.microsoft.com/office/drawing/2014/main" id="{8CC3DA73-67F5-4723-A0C6-7603CCF2ECB6}"/>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a:extLst>
              <a:ext uri="{FF2B5EF4-FFF2-40B4-BE49-F238E27FC236}">
                <a16:creationId xmlns="" xmlns:a16="http://schemas.microsoft.com/office/drawing/2014/main" id="{983DFEC5-8A06-4A0F-936F-5AEBD778AE4B}"/>
              </a:ext>
            </a:extLst>
          </p:cNvPr>
          <p:cNvSpPr>
            <a:spLocks noGrp="1"/>
          </p:cNvSpPr>
          <p:nvPr>
            <p:ph type="dt" sz="half" idx="10"/>
          </p:nvPr>
        </p:nvSpPr>
        <p:spPr/>
        <p:txBody>
          <a:bodyPr/>
          <a:lstStyle/>
          <a:p>
            <a:fld id="{C4441E79-49D8-44AA-A4B4-EF36418546E9}" type="datetimeFigureOut">
              <a:rPr lang="fr-FR" smtClean="0"/>
              <a:t>25/03/2021</a:t>
            </a:fld>
            <a:endParaRPr lang="fr-FR"/>
          </a:p>
        </p:txBody>
      </p:sp>
      <p:sp>
        <p:nvSpPr>
          <p:cNvPr id="5" name="Segnaposto piè di pagina 4">
            <a:extLst>
              <a:ext uri="{FF2B5EF4-FFF2-40B4-BE49-F238E27FC236}">
                <a16:creationId xmlns="" xmlns:a16="http://schemas.microsoft.com/office/drawing/2014/main" id="{3A453CEA-84A3-46D9-B370-84C7A0118B6A}"/>
              </a:ext>
            </a:extLst>
          </p:cNvPr>
          <p:cNvSpPr>
            <a:spLocks noGrp="1"/>
          </p:cNvSpPr>
          <p:nvPr>
            <p:ph type="ftr" sz="quarter" idx="11"/>
          </p:nvPr>
        </p:nvSpPr>
        <p:spPr/>
        <p:txBody>
          <a:bodyPr/>
          <a:lstStyle/>
          <a:p>
            <a:endParaRPr lang="fr-FR"/>
          </a:p>
        </p:txBody>
      </p:sp>
      <p:sp>
        <p:nvSpPr>
          <p:cNvPr id="6" name="Segnaposto numero diapositiva 5">
            <a:extLst>
              <a:ext uri="{FF2B5EF4-FFF2-40B4-BE49-F238E27FC236}">
                <a16:creationId xmlns="" xmlns:a16="http://schemas.microsoft.com/office/drawing/2014/main" id="{823DD35C-32F3-4A8F-838B-8F1F59E177B1}"/>
              </a:ext>
            </a:extLst>
          </p:cNvPr>
          <p:cNvSpPr>
            <a:spLocks noGrp="1"/>
          </p:cNvSpPr>
          <p:nvPr>
            <p:ph type="sldNum" sz="quarter" idx="12"/>
          </p:nvPr>
        </p:nvSpPr>
        <p:spPr/>
        <p:txBody>
          <a:bodyPr/>
          <a:lstStyle/>
          <a:p>
            <a:fld id="{8FF479E3-BECB-40CF-878F-0A486060092D}" type="slidenum">
              <a:rPr lang="fr-FR" smtClean="0"/>
              <a:t>‹N›</a:t>
            </a:fld>
            <a:endParaRPr lang="fr-FR"/>
          </a:p>
        </p:txBody>
      </p:sp>
    </p:spTree>
    <p:extLst>
      <p:ext uri="{BB962C8B-B14F-4D97-AF65-F5344CB8AC3E}">
        <p14:creationId xmlns:p14="http://schemas.microsoft.com/office/powerpoint/2010/main" val="41882437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4F8F1F4B-FBC5-4D99-8FF7-4B4ECCB7313E}"/>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 xmlns:a16="http://schemas.microsoft.com/office/drawing/2014/main" id="{DB8DC9F1-B03E-420E-BA12-7712D943DF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 xmlns:a16="http://schemas.microsoft.com/office/drawing/2014/main" id="{7A133570-6E9B-4C5B-A26A-5DBB2A6EFCBB}"/>
              </a:ext>
            </a:extLst>
          </p:cNvPr>
          <p:cNvSpPr>
            <a:spLocks noGrp="1"/>
          </p:cNvSpPr>
          <p:nvPr>
            <p:ph type="dt" sz="half" idx="10"/>
          </p:nvPr>
        </p:nvSpPr>
        <p:spPr/>
        <p:txBody>
          <a:bodyPr/>
          <a:lstStyle/>
          <a:p>
            <a:fld id="{51B93685-4AC1-4871-B449-13696154C237}" type="datetimeFigureOut">
              <a:rPr lang="it-IT" smtClean="0"/>
              <a:t>25/03/2021</a:t>
            </a:fld>
            <a:endParaRPr lang="it-IT"/>
          </a:p>
        </p:txBody>
      </p:sp>
      <p:sp>
        <p:nvSpPr>
          <p:cNvPr id="5" name="Segnaposto piè di pagina 4">
            <a:extLst>
              <a:ext uri="{FF2B5EF4-FFF2-40B4-BE49-F238E27FC236}">
                <a16:creationId xmlns="" xmlns:a16="http://schemas.microsoft.com/office/drawing/2014/main" id="{00F54DEA-387A-40F6-9DEA-3387FB13C4F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FB9E53A8-F799-4D2D-953C-2F2D9459C64D}"/>
              </a:ext>
            </a:extLst>
          </p:cNvPr>
          <p:cNvSpPr>
            <a:spLocks noGrp="1"/>
          </p:cNvSpPr>
          <p:nvPr>
            <p:ph type="sldNum" sz="quarter" idx="12"/>
          </p:nvPr>
        </p:nvSpPr>
        <p:spPr/>
        <p:txBody>
          <a:bodyPr/>
          <a:lstStyle/>
          <a:p>
            <a:fld id="{EE77780D-7640-44AA-876C-ECD24E91B2DA}" type="slidenum">
              <a:rPr lang="it-IT" smtClean="0"/>
              <a:t>‹N›</a:t>
            </a:fld>
            <a:endParaRPr lang="it-IT"/>
          </a:p>
        </p:txBody>
      </p:sp>
    </p:spTree>
    <p:extLst>
      <p:ext uri="{BB962C8B-B14F-4D97-AF65-F5344CB8AC3E}">
        <p14:creationId xmlns:p14="http://schemas.microsoft.com/office/powerpoint/2010/main" val="13295980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440F26D6-53F5-412E-ACFD-DC4620A80E9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 xmlns:a16="http://schemas.microsoft.com/office/drawing/2014/main" id="{E175BE33-9B8B-466A-BB1D-5946DF7C951E}"/>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 xmlns:a16="http://schemas.microsoft.com/office/drawing/2014/main" id="{B3F7F699-1283-4FB0-A4F5-B8668F967C95}"/>
              </a:ext>
            </a:extLst>
          </p:cNvPr>
          <p:cNvSpPr>
            <a:spLocks noGrp="1"/>
          </p:cNvSpPr>
          <p:nvPr>
            <p:ph type="dt" sz="half" idx="10"/>
          </p:nvPr>
        </p:nvSpPr>
        <p:spPr/>
        <p:txBody>
          <a:bodyPr/>
          <a:lstStyle/>
          <a:p>
            <a:fld id="{51B93685-4AC1-4871-B449-13696154C237}" type="datetimeFigureOut">
              <a:rPr lang="it-IT" smtClean="0"/>
              <a:t>25/03/2021</a:t>
            </a:fld>
            <a:endParaRPr lang="it-IT"/>
          </a:p>
        </p:txBody>
      </p:sp>
      <p:sp>
        <p:nvSpPr>
          <p:cNvPr id="5" name="Segnaposto piè di pagina 4">
            <a:extLst>
              <a:ext uri="{FF2B5EF4-FFF2-40B4-BE49-F238E27FC236}">
                <a16:creationId xmlns="" xmlns:a16="http://schemas.microsoft.com/office/drawing/2014/main" id="{0F69CF09-8489-4D4D-A78C-074383B6A30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18FD824F-641E-4C3F-AFB3-7E9A4B6600DF}"/>
              </a:ext>
            </a:extLst>
          </p:cNvPr>
          <p:cNvSpPr>
            <a:spLocks noGrp="1"/>
          </p:cNvSpPr>
          <p:nvPr>
            <p:ph type="sldNum" sz="quarter" idx="12"/>
          </p:nvPr>
        </p:nvSpPr>
        <p:spPr/>
        <p:txBody>
          <a:bodyPr/>
          <a:lstStyle/>
          <a:p>
            <a:fld id="{EE77780D-7640-44AA-876C-ECD24E91B2DA}" type="slidenum">
              <a:rPr lang="it-IT" smtClean="0"/>
              <a:t>‹N›</a:t>
            </a:fld>
            <a:endParaRPr lang="it-IT"/>
          </a:p>
        </p:txBody>
      </p:sp>
    </p:spTree>
    <p:extLst>
      <p:ext uri="{BB962C8B-B14F-4D97-AF65-F5344CB8AC3E}">
        <p14:creationId xmlns:p14="http://schemas.microsoft.com/office/powerpoint/2010/main" val="14246542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FC574A6-749E-4F3A-B020-CCD042390E31}"/>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 xmlns:a16="http://schemas.microsoft.com/office/drawing/2014/main" id="{B90663E1-DA60-4399-9287-5D88EE903E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 xmlns:a16="http://schemas.microsoft.com/office/drawing/2014/main" id="{B2BE3CD4-4055-468E-B1B7-E9288B4FCBE9}"/>
              </a:ext>
            </a:extLst>
          </p:cNvPr>
          <p:cNvSpPr>
            <a:spLocks noGrp="1"/>
          </p:cNvSpPr>
          <p:nvPr>
            <p:ph type="dt" sz="half" idx="10"/>
          </p:nvPr>
        </p:nvSpPr>
        <p:spPr/>
        <p:txBody>
          <a:bodyPr/>
          <a:lstStyle/>
          <a:p>
            <a:fld id="{51B93685-4AC1-4871-B449-13696154C237}" type="datetimeFigureOut">
              <a:rPr lang="it-IT" smtClean="0"/>
              <a:t>25/03/2021</a:t>
            </a:fld>
            <a:endParaRPr lang="it-IT"/>
          </a:p>
        </p:txBody>
      </p:sp>
      <p:sp>
        <p:nvSpPr>
          <p:cNvPr id="5" name="Segnaposto piè di pagina 4">
            <a:extLst>
              <a:ext uri="{FF2B5EF4-FFF2-40B4-BE49-F238E27FC236}">
                <a16:creationId xmlns="" xmlns:a16="http://schemas.microsoft.com/office/drawing/2014/main" id="{F586142D-BAF6-4A6F-938A-5CFCAAE85F2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FE9F6B63-8939-47EA-8D7D-03BEC828C0F0}"/>
              </a:ext>
            </a:extLst>
          </p:cNvPr>
          <p:cNvSpPr>
            <a:spLocks noGrp="1"/>
          </p:cNvSpPr>
          <p:nvPr>
            <p:ph type="sldNum" sz="quarter" idx="12"/>
          </p:nvPr>
        </p:nvSpPr>
        <p:spPr/>
        <p:txBody>
          <a:bodyPr/>
          <a:lstStyle/>
          <a:p>
            <a:fld id="{EE77780D-7640-44AA-876C-ECD24E91B2DA}" type="slidenum">
              <a:rPr lang="it-IT" smtClean="0"/>
              <a:t>‹N›</a:t>
            </a:fld>
            <a:endParaRPr lang="it-IT"/>
          </a:p>
        </p:txBody>
      </p:sp>
    </p:spTree>
    <p:extLst>
      <p:ext uri="{BB962C8B-B14F-4D97-AF65-F5344CB8AC3E}">
        <p14:creationId xmlns:p14="http://schemas.microsoft.com/office/powerpoint/2010/main" val="32838298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DE6349DF-A4D6-4123-958B-C0A53548492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 xmlns:a16="http://schemas.microsoft.com/office/drawing/2014/main" id="{C9E1346F-CE9A-4F77-B6FF-D712E71940AC}"/>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 xmlns:a16="http://schemas.microsoft.com/office/drawing/2014/main" id="{79FCFBAC-B9AB-44C3-B170-322DC33BB265}"/>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 xmlns:a16="http://schemas.microsoft.com/office/drawing/2014/main" id="{0E3A845D-668D-4774-B280-E602BB4D83CF}"/>
              </a:ext>
            </a:extLst>
          </p:cNvPr>
          <p:cNvSpPr>
            <a:spLocks noGrp="1"/>
          </p:cNvSpPr>
          <p:nvPr>
            <p:ph type="dt" sz="half" idx="10"/>
          </p:nvPr>
        </p:nvSpPr>
        <p:spPr/>
        <p:txBody>
          <a:bodyPr/>
          <a:lstStyle/>
          <a:p>
            <a:fld id="{51B93685-4AC1-4871-B449-13696154C237}" type="datetimeFigureOut">
              <a:rPr lang="it-IT" smtClean="0"/>
              <a:t>25/03/2021</a:t>
            </a:fld>
            <a:endParaRPr lang="it-IT"/>
          </a:p>
        </p:txBody>
      </p:sp>
      <p:sp>
        <p:nvSpPr>
          <p:cNvPr id="6" name="Segnaposto piè di pagina 5">
            <a:extLst>
              <a:ext uri="{FF2B5EF4-FFF2-40B4-BE49-F238E27FC236}">
                <a16:creationId xmlns="" xmlns:a16="http://schemas.microsoft.com/office/drawing/2014/main" id="{6DA84DA3-89C0-429B-AD85-0CC763D4B85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 xmlns:a16="http://schemas.microsoft.com/office/drawing/2014/main" id="{E3A703D0-7F8C-40E2-8BBB-7A80E120E4B0}"/>
              </a:ext>
            </a:extLst>
          </p:cNvPr>
          <p:cNvSpPr>
            <a:spLocks noGrp="1"/>
          </p:cNvSpPr>
          <p:nvPr>
            <p:ph type="sldNum" sz="quarter" idx="12"/>
          </p:nvPr>
        </p:nvSpPr>
        <p:spPr/>
        <p:txBody>
          <a:bodyPr/>
          <a:lstStyle/>
          <a:p>
            <a:fld id="{EE77780D-7640-44AA-876C-ECD24E91B2DA}" type="slidenum">
              <a:rPr lang="it-IT" smtClean="0"/>
              <a:t>‹N›</a:t>
            </a:fld>
            <a:endParaRPr lang="it-IT"/>
          </a:p>
        </p:txBody>
      </p:sp>
    </p:spTree>
    <p:extLst>
      <p:ext uri="{BB962C8B-B14F-4D97-AF65-F5344CB8AC3E}">
        <p14:creationId xmlns:p14="http://schemas.microsoft.com/office/powerpoint/2010/main" val="36142836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987CE319-B258-445F-8645-7C84F02A03E6}"/>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 xmlns:a16="http://schemas.microsoft.com/office/drawing/2014/main" id="{913E793F-B28C-4389-AD5E-74C807D091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 xmlns:a16="http://schemas.microsoft.com/office/drawing/2014/main" id="{A7247705-7016-4B4D-B3FF-2EB9E021AC7E}"/>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 xmlns:a16="http://schemas.microsoft.com/office/drawing/2014/main" id="{D4737A96-8912-4F7A-BE36-13A062E9F7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 xmlns:a16="http://schemas.microsoft.com/office/drawing/2014/main" id="{937FDD1F-B97C-4453-A2FC-AA06A45CA6B7}"/>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 xmlns:a16="http://schemas.microsoft.com/office/drawing/2014/main" id="{08EB3F6B-649C-4A41-9D48-BB3A101E25AA}"/>
              </a:ext>
            </a:extLst>
          </p:cNvPr>
          <p:cNvSpPr>
            <a:spLocks noGrp="1"/>
          </p:cNvSpPr>
          <p:nvPr>
            <p:ph type="dt" sz="half" idx="10"/>
          </p:nvPr>
        </p:nvSpPr>
        <p:spPr/>
        <p:txBody>
          <a:bodyPr/>
          <a:lstStyle/>
          <a:p>
            <a:fld id="{51B93685-4AC1-4871-B449-13696154C237}" type="datetimeFigureOut">
              <a:rPr lang="it-IT" smtClean="0"/>
              <a:t>25/03/2021</a:t>
            </a:fld>
            <a:endParaRPr lang="it-IT"/>
          </a:p>
        </p:txBody>
      </p:sp>
      <p:sp>
        <p:nvSpPr>
          <p:cNvPr id="8" name="Segnaposto piè di pagina 7">
            <a:extLst>
              <a:ext uri="{FF2B5EF4-FFF2-40B4-BE49-F238E27FC236}">
                <a16:creationId xmlns="" xmlns:a16="http://schemas.microsoft.com/office/drawing/2014/main" id="{8285ED0C-C50F-4DFA-BA6F-16B0FA0621EF}"/>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 xmlns:a16="http://schemas.microsoft.com/office/drawing/2014/main" id="{D51BE816-6229-4EC0-88B5-694899E2AE4E}"/>
              </a:ext>
            </a:extLst>
          </p:cNvPr>
          <p:cNvSpPr>
            <a:spLocks noGrp="1"/>
          </p:cNvSpPr>
          <p:nvPr>
            <p:ph type="sldNum" sz="quarter" idx="12"/>
          </p:nvPr>
        </p:nvSpPr>
        <p:spPr/>
        <p:txBody>
          <a:bodyPr/>
          <a:lstStyle/>
          <a:p>
            <a:fld id="{EE77780D-7640-44AA-876C-ECD24E91B2DA}" type="slidenum">
              <a:rPr lang="it-IT" smtClean="0"/>
              <a:t>‹N›</a:t>
            </a:fld>
            <a:endParaRPr lang="it-IT"/>
          </a:p>
        </p:txBody>
      </p:sp>
    </p:spTree>
    <p:extLst>
      <p:ext uri="{BB962C8B-B14F-4D97-AF65-F5344CB8AC3E}">
        <p14:creationId xmlns:p14="http://schemas.microsoft.com/office/powerpoint/2010/main" val="13921118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92202F72-836F-472B-BE8C-603BA658803A}"/>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 xmlns:a16="http://schemas.microsoft.com/office/drawing/2014/main" id="{00764073-C7E3-4E81-AA32-D2CB33F4DC74}"/>
              </a:ext>
            </a:extLst>
          </p:cNvPr>
          <p:cNvSpPr>
            <a:spLocks noGrp="1"/>
          </p:cNvSpPr>
          <p:nvPr>
            <p:ph type="dt" sz="half" idx="10"/>
          </p:nvPr>
        </p:nvSpPr>
        <p:spPr/>
        <p:txBody>
          <a:bodyPr/>
          <a:lstStyle/>
          <a:p>
            <a:fld id="{51B93685-4AC1-4871-B449-13696154C237}" type="datetimeFigureOut">
              <a:rPr lang="it-IT" smtClean="0"/>
              <a:t>25/03/2021</a:t>
            </a:fld>
            <a:endParaRPr lang="it-IT"/>
          </a:p>
        </p:txBody>
      </p:sp>
      <p:sp>
        <p:nvSpPr>
          <p:cNvPr id="4" name="Segnaposto piè di pagina 3">
            <a:extLst>
              <a:ext uri="{FF2B5EF4-FFF2-40B4-BE49-F238E27FC236}">
                <a16:creationId xmlns="" xmlns:a16="http://schemas.microsoft.com/office/drawing/2014/main" id="{E8379CC0-299C-497F-9223-96BA793EB990}"/>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 xmlns:a16="http://schemas.microsoft.com/office/drawing/2014/main" id="{7551C4BF-1C76-4ED4-B83B-F251CBA5076B}"/>
              </a:ext>
            </a:extLst>
          </p:cNvPr>
          <p:cNvSpPr>
            <a:spLocks noGrp="1"/>
          </p:cNvSpPr>
          <p:nvPr>
            <p:ph type="sldNum" sz="quarter" idx="12"/>
          </p:nvPr>
        </p:nvSpPr>
        <p:spPr/>
        <p:txBody>
          <a:bodyPr/>
          <a:lstStyle/>
          <a:p>
            <a:fld id="{EE77780D-7640-44AA-876C-ECD24E91B2DA}" type="slidenum">
              <a:rPr lang="it-IT" smtClean="0"/>
              <a:t>‹N›</a:t>
            </a:fld>
            <a:endParaRPr lang="it-IT"/>
          </a:p>
        </p:txBody>
      </p:sp>
    </p:spTree>
    <p:extLst>
      <p:ext uri="{BB962C8B-B14F-4D97-AF65-F5344CB8AC3E}">
        <p14:creationId xmlns:p14="http://schemas.microsoft.com/office/powerpoint/2010/main" val="41896402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 xmlns:a16="http://schemas.microsoft.com/office/drawing/2014/main" id="{C2CFA9AA-8065-421B-8D18-BC783DB9CC4A}"/>
              </a:ext>
            </a:extLst>
          </p:cNvPr>
          <p:cNvSpPr>
            <a:spLocks noGrp="1"/>
          </p:cNvSpPr>
          <p:nvPr>
            <p:ph type="dt" sz="half" idx="10"/>
          </p:nvPr>
        </p:nvSpPr>
        <p:spPr/>
        <p:txBody>
          <a:bodyPr/>
          <a:lstStyle/>
          <a:p>
            <a:fld id="{51B93685-4AC1-4871-B449-13696154C237}" type="datetimeFigureOut">
              <a:rPr lang="it-IT" smtClean="0"/>
              <a:t>25/03/2021</a:t>
            </a:fld>
            <a:endParaRPr lang="it-IT"/>
          </a:p>
        </p:txBody>
      </p:sp>
      <p:sp>
        <p:nvSpPr>
          <p:cNvPr id="3" name="Segnaposto piè di pagina 2">
            <a:extLst>
              <a:ext uri="{FF2B5EF4-FFF2-40B4-BE49-F238E27FC236}">
                <a16:creationId xmlns="" xmlns:a16="http://schemas.microsoft.com/office/drawing/2014/main" id="{6520E3A8-254C-4AD3-98AD-7D98CCBF2887}"/>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 xmlns:a16="http://schemas.microsoft.com/office/drawing/2014/main" id="{8D32D967-A86F-4674-8BF0-01FC0F226765}"/>
              </a:ext>
            </a:extLst>
          </p:cNvPr>
          <p:cNvSpPr>
            <a:spLocks noGrp="1"/>
          </p:cNvSpPr>
          <p:nvPr>
            <p:ph type="sldNum" sz="quarter" idx="12"/>
          </p:nvPr>
        </p:nvSpPr>
        <p:spPr/>
        <p:txBody>
          <a:bodyPr/>
          <a:lstStyle/>
          <a:p>
            <a:fld id="{EE77780D-7640-44AA-876C-ECD24E91B2DA}" type="slidenum">
              <a:rPr lang="it-IT" smtClean="0"/>
              <a:t>‹N›</a:t>
            </a:fld>
            <a:endParaRPr lang="it-IT"/>
          </a:p>
        </p:txBody>
      </p:sp>
    </p:spTree>
    <p:extLst>
      <p:ext uri="{BB962C8B-B14F-4D97-AF65-F5344CB8AC3E}">
        <p14:creationId xmlns:p14="http://schemas.microsoft.com/office/powerpoint/2010/main" val="77101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48A87A34-81AB-432B-8DAE-1953F412C126}" type="datetimeFigureOut">
              <a:rPr lang="en-US" smtClean="0"/>
              <a:pPr/>
              <a:t>3/25/2021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23136347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DFFB77F2-3D27-472F-AD0A-93160F5917DE}"/>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 xmlns:a16="http://schemas.microsoft.com/office/drawing/2014/main" id="{B7C855F6-4B48-46B1-B547-CBC81C1047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 xmlns:a16="http://schemas.microsoft.com/office/drawing/2014/main" id="{6CE31D77-34FF-425F-A65D-08E202543F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 xmlns:a16="http://schemas.microsoft.com/office/drawing/2014/main" id="{E79D6C74-D1EA-42DD-AAD2-7540B406BB6D}"/>
              </a:ext>
            </a:extLst>
          </p:cNvPr>
          <p:cNvSpPr>
            <a:spLocks noGrp="1"/>
          </p:cNvSpPr>
          <p:nvPr>
            <p:ph type="dt" sz="half" idx="10"/>
          </p:nvPr>
        </p:nvSpPr>
        <p:spPr/>
        <p:txBody>
          <a:bodyPr/>
          <a:lstStyle/>
          <a:p>
            <a:fld id="{51B93685-4AC1-4871-B449-13696154C237}" type="datetimeFigureOut">
              <a:rPr lang="it-IT" smtClean="0"/>
              <a:t>25/03/2021</a:t>
            </a:fld>
            <a:endParaRPr lang="it-IT"/>
          </a:p>
        </p:txBody>
      </p:sp>
      <p:sp>
        <p:nvSpPr>
          <p:cNvPr id="6" name="Segnaposto piè di pagina 5">
            <a:extLst>
              <a:ext uri="{FF2B5EF4-FFF2-40B4-BE49-F238E27FC236}">
                <a16:creationId xmlns="" xmlns:a16="http://schemas.microsoft.com/office/drawing/2014/main" id="{173694E4-CBBB-4E4F-A20A-93F20F29B88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 xmlns:a16="http://schemas.microsoft.com/office/drawing/2014/main" id="{A33C2C43-E40B-4CAC-9327-6596AB7087F3}"/>
              </a:ext>
            </a:extLst>
          </p:cNvPr>
          <p:cNvSpPr>
            <a:spLocks noGrp="1"/>
          </p:cNvSpPr>
          <p:nvPr>
            <p:ph type="sldNum" sz="quarter" idx="12"/>
          </p:nvPr>
        </p:nvSpPr>
        <p:spPr/>
        <p:txBody>
          <a:bodyPr/>
          <a:lstStyle/>
          <a:p>
            <a:fld id="{EE77780D-7640-44AA-876C-ECD24E91B2DA}" type="slidenum">
              <a:rPr lang="it-IT" smtClean="0"/>
              <a:t>‹N›</a:t>
            </a:fld>
            <a:endParaRPr lang="it-IT"/>
          </a:p>
        </p:txBody>
      </p:sp>
    </p:spTree>
    <p:extLst>
      <p:ext uri="{BB962C8B-B14F-4D97-AF65-F5344CB8AC3E}">
        <p14:creationId xmlns:p14="http://schemas.microsoft.com/office/powerpoint/2010/main" val="31092230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D713DD50-1BA3-49E3-9C9E-52877A4B8D1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 xmlns:a16="http://schemas.microsoft.com/office/drawing/2014/main" id="{DEF46508-922A-4CF5-AF47-FB9828F79D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 xmlns:a16="http://schemas.microsoft.com/office/drawing/2014/main" id="{087C99FE-219C-45AC-A77E-6D50231CDF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 xmlns:a16="http://schemas.microsoft.com/office/drawing/2014/main" id="{8960597A-0FF4-43C2-9CDE-F04E8E0859E4}"/>
              </a:ext>
            </a:extLst>
          </p:cNvPr>
          <p:cNvSpPr>
            <a:spLocks noGrp="1"/>
          </p:cNvSpPr>
          <p:nvPr>
            <p:ph type="dt" sz="half" idx="10"/>
          </p:nvPr>
        </p:nvSpPr>
        <p:spPr/>
        <p:txBody>
          <a:bodyPr/>
          <a:lstStyle/>
          <a:p>
            <a:fld id="{51B93685-4AC1-4871-B449-13696154C237}" type="datetimeFigureOut">
              <a:rPr lang="it-IT" smtClean="0"/>
              <a:t>25/03/2021</a:t>
            </a:fld>
            <a:endParaRPr lang="it-IT"/>
          </a:p>
        </p:txBody>
      </p:sp>
      <p:sp>
        <p:nvSpPr>
          <p:cNvPr id="6" name="Segnaposto piè di pagina 5">
            <a:extLst>
              <a:ext uri="{FF2B5EF4-FFF2-40B4-BE49-F238E27FC236}">
                <a16:creationId xmlns="" xmlns:a16="http://schemas.microsoft.com/office/drawing/2014/main" id="{B3E2893B-30F8-4BDD-BCC6-907D54EF409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 xmlns:a16="http://schemas.microsoft.com/office/drawing/2014/main" id="{F5CDEE49-E98F-4E1F-B72A-867EC7A06327}"/>
              </a:ext>
            </a:extLst>
          </p:cNvPr>
          <p:cNvSpPr>
            <a:spLocks noGrp="1"/>
          </p:cNvSpPr>
          <p:nvPr>
            <p:ph type="sldNum" sz="quarter" idx="12"/>
          </p:nvPr>
        </p:nvSpPr>
        <p:spPr/>
        <p:txBody>
          <a:bodyPr/>
          <a:lstStyle/>
          <a:p>
            <a:fld id="{EE77780D-7640-44AA-876C-ECD24E91B2DA}" type="slidenum">
              <a:rPr lang="it-IT" smtClean="0"/>
              <a:t>‹N›</a:t>
            </a:fld>
            <a:endParaRPr lang="it-IT"/>
          </a:p>
        </p:txBody>
      </p:sp>
    </p:spTree>
    <p:extLst>
      <p:ext uri="{BB962C8B-B14F-4D97-AF65-F5344CB8AC3E}">
        <p14:creationId xmlns:p14="http://schemas.microsoft.com/office/powerpoint/2010/main" val="6872288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8F647B70-4469-414F-9560-98184996E802}"/>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 xmlns:a16="http://schemas.microsoft.com/office/drawing/2014/main" id="{25C5DD13-2723-4120-AAB2-21EF31A1361E}"/>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 xmlns:a16="http://schemas.microsoft.com/office/drawing/2014/main" id="{DE825BCF-7AB6-4A39-9344-86A26DF1FE7F}"/>
              </a:ext>
            </a:extLst>
          </p:cNvPr>
          <p:cNvSpPr>
            <a:spLocks noGrp="1"/>
          </p:cNvSpPr>
          <p:nvPr>
            <p:ph type="dt" sz="half" idx="10"/>
          </p:nvPr>
        </p:nvSpPr>
        <p:spPr/>
        <p:txBody>
          <a:bodyPr/>
          <a:lstStyle/>
          <a:p>
            <a:fld id="{51B93685-4AC1-4871-B449-13696154C237}" type="datetimeFigureOut">
              <a:rPr lang="it-IT" smtClean="0"/>
              <a:t>25/03/2021</a:t>
            </a:fld>
            <a:endParaRPr lang="it-IT"/>
          </a:p>
        </p:txBody>
      </p:sp>
      <p:sp>
        <p:nvSpPr>
          <p:cNvPr id="5" name="Segnaposto piè di pagina 4">
            <a:extLst>
              <a:ext uri="{FF2B5EF4-FFF2-40B4-BE49-F238E27FC236}">
                <a16:creationId xmlns="" xmlns:a16="http://schemas.microsoft.com/office/drawing/2014/main" id="{09C57961-C090-45D1-AD7E-F2EF1129F1E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39B6A00D-6FA4-44EA-93C8-29810C60BE66}"/>
              </a:ext>
            </a:extLst>
          </p:cNvPr>
          <p:cNvSpPr>
            <a:spLocks noGrp="1"/>
          </p:cNvSpPr>
          <p:nvPr>
            <p:ph type="sldNum" sz="quarter" idx="12"/>
          </p:nvPr>
        </p:nvSpPr>
        <p:spPr/>
        <p:txBody>
          <a:bodyPr/>
          <a:lstStyle/>
          <a:p>
            <a:fld id="{EE77780D-7640-44AA-876C-ECD24E91B2DA}" type="slidenum">
              <a:rPr lang="it-IT" smtClean="0"/>
              <a:t>‹N›</a:t>
            </a:fld>
            <a:endParaRPr lang="it-IT"/>
          </a:p>
        </p:txBody>
      </p:sp>
    </p:spTree>
    <p:extLst>
      <p:ext uri="{BB962C8B-B14F-4D97-AF65-F5344CB8AC3E}">
        <p14:creationId xmlns:p14="http://schemas.microsoft.com/office/powerpoint/2010/main" val="28498353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 xmlns:a16="http://schemas.microsoft.com/office/drawing/2014/main" id="{7E2B4844-A67F-4106-BC99-BCFE6A299543}"/>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 xmlns:a16="http://schemas.microsoft.com/office/drawing/2014/main" id="{DC5DFEA0-F2EF-4AA1-B0F6-E025BFC101E8}"/>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 xmlns:a16="http://schemas.microsoft.com/office/drawing/2014/main" id="{7102529B-80A3-4A5E-A96E-0E104AD92443}"/>
              </a:ext>
            </a:extLst>
          </p:cNvPr>
          <p:cNvSpPr>
            <a:spLocks noGrp="1"/>
          </p:cNvSpPr>
          <p:nvPr>
            <p:ph type="dt" sz="half" idx="10"/>
          </p:nvPr>
        </p:nvSpPr>
        <p:spPr/>
        <p:txBody>
          <a:bodyPr/>
          <a:lstStyle/>
          <a:p>
            <a:fld id="{51B93685-4AC1-4871-B449-13696154C237}" type="datetimeFigureOut">
              <a:rPr lang="it-IT" smtClean="0"/>
              <a:t>25/03/2021</a:t>
            </a:fld>
            <a:endParaRPr lang="it-IT"/>
          </a:p>
        </p:txBody>
      </p:sp>
      <p:sp>
        <p:nvSpPr>
          <p:cNvPr id="5" name="Segnaposto piè di pagina 4">
            <a:extLst>
              <a:ext uri="{FF2B5EF4-FFF2-40B4-BE49-F238E27FC236}">
                <a16:creationId xmlns="" xmlns:a16="http://schemas.microsoft.com/office/drawing/2014/main" id="{C6B34D5A-9866-4D0B-8576-D284D819BEE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8E5B7EC2-9CBA-44D7-B847-603E58F849EE}"/>
              </a:ext>
            </a:extLst>
          </p:cNvPr>
          <p:cNvSpPr>
            <a:spLocks noGrp="1"/>
          </p:cNvSpPr>
          <p:nvPr>
            <p:ph type="sldNum" sz="quarter" idx="12"/>
          </p:nvPr>
        </p:nvSpPr>
        <p:spPr/>
        <p:txBody>
          <a:bodyPr/>
          <a:lstStyle/>
          <a:p>
            <a:fld id="{EE77780D-7640-44AA-876C-ECD24E91B2DA}" type="slidenum">
              <a:rPr lang="it-IT" smtClean="0"/>
              <a:t>‹N›</a:t>
            </a:fld>
            <a:endParaRPr lang="it-IT"/>
          </a:p>
        </p:txBody>
      </p:sp>
    </p:spTree>
    <p:extLst>
      <p:ext uri="{BB962C8B-B14F-4D97-AF65-F5344CB8AC3E}">
        <p14:creationId xmlns:p14="http://schemas.microsoft.com/office/powerpoint/2010/main" val="332157334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559B920D-C66C-4FEA-B39C-E46C4BD6D3C4}" type="datetimeFigureOut">
              <a:rPr lang="it-IT" smtClean="0">
                <a:solidFill>
                  <a:prstClr val="black">
                    <a:tint val="75000"/>
                  </a:prstClr>
                </a:solidFill>
              </a:rPr>
              <a:pPr/>
              <a:t>25/03/2021</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96C0F40-8558-4CCE-9D00-93403C0B11B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6716887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559B920D-C66C-4FEA-B39C-E46C4BD6D3C4}" type="datetimeFigureOut">
              <a:rPr lang="it-IT" smtClean="0">
                <a:solidFill>
                  <a:prstClr val="black">
                    <a:tint val="75000"/>
                  </a:prstClr>
                </a:solidFill>
              </a:rPr>
              <a:pPr/>
              <a:t>25/03/2021</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96C0F40-8558-4CCE-9D00-93403C0B11B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7232489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559B920D-C66C-4FEA-B39C-E46C4BD6D3C4}" type="datetimeFigureOut">
              <a:rPr lang="it-IT" smtClean="0">
                <a:solidFill>
                  <a:prstClr val="black">
                    <a:tint val="75000"/>
                  </a:prstClr>
                </a:solidFill>
              </a:rPr>
              <a:pPr/>
              <a:t>25/03/2021</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96C0F40-8558-4CCE-9D00-93403C0B11B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406823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559B920D-C66C-4FEA-B39C-E46C4BD6D3C4}" type="datetimeFigureOut">
              <a:rPr lang="it-IT" smtClean="0">
                <a:solidFill>
                  <a:prstClr val="black">
                    <a:tint val="75000"/>
                  </a:prstClr>
                </a:solidFill>
              </a:rPr>
              <a:pPr/>
              <a:t>25/03/2021</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96C0F40-8558-4CCE-9D00-93403C0B11B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8933123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559B920D-C66C-4FEA-B39C-E46C4BD6D3C4}" type="datetimeFigureOut">
              <a:rPr lang="it-IT" smtClean="0">
                <a:solidFill>
                  <a:prstClr val="black">
                    <a:tint val="75000"/>
                  </a:prstClr>
                </a:solidFill>
              </a:rPr>
              <a:pPr/>
              <a:t>25/03/2021</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596C0F40-8558-4CCE-9D00-93403C0B11B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3719040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559B920D-C66C-4FEA-B39C-E46C4BD6D3C4}" type="datetimeFigureOut">
              <a:rPr lang="it-IT" smtClean="0">
                <a:solidFill>
                  <a:prstClr val="black">
                    <a:tint val="75000"/>
                  </a:prstClr>
                </a:solidFill>
              </a:rPr>
              <a:pPr/>
              <a:t>25/03/2021</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596C0F40-8558-4CCE-9D00-93403C0B11B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375679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48A87A34-81AB-432B-8DAE-1953F412C126}" type="datetimeFigureOut">
              <a:rPr lang="en-US" smtClean="0"/>
              <a:t>3/25/2021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4328792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559B920D-C66C-4FEA-B39C-E46C4BD6D3C4}" type="datetimeFigureOut">
              <a:rPr lang="it-IT" smtClean="0">
                <a:solidFill>
                  <a:prstClr val="black">
                    <a:tint val="75000"/>
                  </a:prstClr>
                </a:solidFill>
              </a:rPr>
              <a:pPr/>
              <a:t>25/03/2021</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596C0F40-8558-4CCE-9D00-93403C0B11B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8805180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559B920D-C66C-4FEA-B39C-E46C4BD6D3C4}" type="datetimeFigureOut">
              <a:rPr lang="it-IT" smtClean="0">
                <a:solidFill>
                  <a:prstClr val="black">
                    <a:tint val="75000"/>
                  </a:prstClr>
                </a:solidFill>
              </a:rPr>
              <a:pPr/>
              <a:t>25/03/2021</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96C0F40-8558-4CCE-9D00-93403C0B11B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1069757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559B920D-C66C-4FEA-B39C-E46C4BD6D3C4}" type="datetimeFigureOut">
              <a:rPr lang="it-IT" smtClean="0">
                <a:solidFill>
                  <a:prstClr val="black">
                    <a:tint val="75000"/>
                  </a:prstClr>
                </a:solidFill>
              </a:rPr>
              <a:pPr/>
              <a:t>25/03/2021</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96C0F40-8558-4CCE-9D00-93403C0B11B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2442792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559B920D-C66C-4FEA-B39C-E46C4BD6D3C4}" type="datetimeFigureOut">
              <a:rPr lang="it-IT" smtClean="0">
                <a:solidFill>
                  <a:prstClr val="black">
                    <a:tint val="75000"/>
                  </a:prstClr>
                </a:solidFill>
              </a:rPr>
              <a:pPr/>
              <a:t>25/03/2021</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96C0F40-8558-4CCE-9D00-93403C0B11B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356288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559B920D-C66C-4FEA-B39C-E46C4BD6D3C4}" type="datetimeFigureOut">
              <a:rPr lang="it-IT" smtClean="0">
                <a:solidFill>
                  <a:prstClr val="black">
                    <a:tint val="75000"/>
                  </a:prstClr>
                </a:solidFill>
              </a:rPr>
              <a:pPr/>
              <a:t>25/03/2021</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96C0F40-8558-4CCE-9D00-93403C0B11B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0460552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559B920D-C66C-4FEA-B39C-E46C4BD6D3C4}" type="datetimeFigureOut">
              <a:rPr lang="it-IT" smtClean="0">
                <a:solidFill>
                  <a:prstClr val="black">
                    <a:tint val="75000"/>
                  </a:prstClr>
                </a:solidFill>
              </a:rPr>
              <a:pPr/>
              <a:t>25/03/2021</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96C0F40-8558-4CCE-9D00-93403C0B11B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6410888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559B920D-C66C-4FEA-B39C-E46C4BD6D3C4}" type="datetimeFigureOut">
              <a:rPr lang="it-IT" smtClean="0">
                <a:solidFill>
                  <a:prstClr val="black">
                    <a:tint val="75000"/>
                  </a:prstClr>
                </a:solidFill>
              </a:rPr>
              <a:pPr/>
              <a:t>25/03/2021</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96C0F40-8558-4CCE-9D00-93403C0B11B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7654515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559B920D-C66C-4FEA-B39C-E46C4BD6D3C4}" type="datetimeFigureOut">
              <a:rPr lang="it-IT" smtClean="0">
                <a:solidFill>
                  <a:prstClr val="black">
                    <a:tint val="75000"/>
                  </a:prstClr>
                </a:solidFill>
              </a:rPr>
              <a:pPr/>
              <a:t>25/03/2021</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96C0F40-8558-4CCE-9D00-93403C0B11B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8341372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559B920D-C66C-4FEA-B39C-E46C4BD6D3C4}" type="datetimeFigureOut">
              <a:rPr lang="it-IT" smtClean="0">
                <a:solidFill>
                  <a:prstClr val="black">
                    <a:tint val="75000"/>
                  </a:prstClr>
                </a:solidFill>
              </a:rPr>
              <a:pPr/>
              <a:t>25/03/2021</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96C0F40-8558-4CCE-9D00-93403C0B11B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64051366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559B920D-C66C-4FEA-B39C-E46C4BD6D3C4}" type="datetimeFigureOut">
              <a:rPr lang="it-IT" smtClean="0">
                <a:solidFill>
                  <a:prstClr val="black">
                    <a:tint val="75000"/>
                  </a:prstClr>
                </a:solidFill>
              </a:rPr>
              <a:pPr/>
              <a:t>25/03/2021</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596C0F40-8558-4CCE-9D00-93403C0B11B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906494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3/25/2021</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376956075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it-IT"/>
              <a:t>Fare clic per modificare lo stile del titolo</a:t>
            </a:r>
            <a:endParaRPr kumimoji="0" lang="en-US"/>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it-IT"/>
              <a:t>Fare clic per modificare stili del testo dello schema</a:t>
            </a:r>
          </a:p>
          <a:p>
            <a:pPr lvl="1" eaLnBrk="1" latinLnBrk="0" hangingPunct="1"/>
            <a:r>
              <a:rPr kumimoji="0" lang="it-IT"/>
              <a:t>Secondo livello</a:t>
            </a:r>
          </a:p>
          <a:p>
            <a:pPr lvl="2" eaLnBrk="1" latinLnBrk="0" hangingPunct="1"/>
            <a:r>
              <a:rPr kumimoji="0" lang="it-IT"/>
              <a:t>Terzo livello</a:t>
            </a:r>
          </a:p>
          <a:p>
            <a:pPr lvl="3" eaLnBrk="1" latinLnBrk="0" hangingPunct="1"/>
            <a:r>
              <a:rPr kumimoji="0" lang="it-IT"/>
              <a:t>Quarto livello</a:t>
            </a:r>
          </a:p>
          <a:p>
            <a:pPr lvl="4" eaLnBrk="1" latinLnBrk="0" hangingPunct="1"/>
            <a:r>
              <a:rPr kumimoji="0" lang="it-IT"/>
              <a:t>Quinto livello</a:t>
            </a:r>
            <a:endParaRPr kumimoji="0" lang="en-US"/>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C0335E8-07C3-4E01-868F-91FCD2209096}" type="datetimeFigureOut">
              <a:rPr lang="it-IT" smtClean="0"/>
              <a:t>25/03/2021</a:t>
            </a:fld>
            <a:endParaRPr lang="it-IT"/>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it-IT"/>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1C2BA1E2-9E07-4A54-A84D-16B6EA657ADB}" type="slidenum">
              <a:rPr lang="it-IT" smtClean="0"/>
              <a:t>‹N›</a:t>
            </a:fld>
            <a:endParaRPr lang="it-IT"/>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grpSp>
    </p:spTree>
    <p:extLst>
      <p:ext uri="{BB962C8B-B14F-4D97-AF65-F5344CB8AC3E}">
        <p14:creationId xmlns:p14="http://schemas.microsoft.com/office/powerpoint/2010/main" val="15545674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D3C482-6A35-4209-AD03-B5CF81A06E2D}" type="datetimeFigureOut">
              <a:rPr lang="it-IT" smtClean="0"/>
              <a:t>25/03/2021</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ED98AD-48D8-4D3C-B645-68AB15A1A0FB}" type="slidenum">
              <a:rPr lang="it-IT" smtClean="0"/>
              <a:t>‹N›</a:t>
            </a:fld>
            <a:endParaRPr lang="it-IT"/>
          </a:p>
        </p:txBody>
      </p:sp>
    </p:spTree>
    <p:extLst>
      <p:ext uri="{BB962C8B-B14F-4D97-AF65-F5344CB8AC3E}">
        <p14:creationId xmlns:p14="http://schemas.microsoft.com/office/powerpoint/2010/main" val="316309349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Segnaposto testo 8"/>
          <p:cNvSpPr>
            <a:spLocks noGrp="1"/>
          </p:cNvSpPr>
          <p:nvPr>
            <p:ph type="body" idx="1"/>
          </p:nvPr>
        </p:nvSpPr>
        <p:spPr>
          <a:xfrm>
            <a:off x="609600" y="1447800"/>
            <a:ext cx="10972800" cy="4678363"/>
          </a:xfrm>
          <a:prstGeom prst="rect">
            <a:avLst/>
          </a:prstGeom>
        </p:spPr>
        <p:txBody>
          <a:bodyPr vert="horz">
            <a:normAutofit/>
          </a:bodyPr>
          <a:lstStyle/>
          <a:p>
            <a:pPr lvl="0" eaLnBrk="1" latinLnBrk="0" hangingPunct="1"/>
            <a:r>
              <a:rPr kumimoji="0" lang="it-IT"/>
              <a:t>Fare clic per modificare stili del testo dello schema</a:t>
            </a:r>
          </a:p>
          <a:p>
            <a:pPr lvl="1" eaLnBrk="1" latinLnBrk="0" hangingPunct="1"/>
            <a:r>
              <a:rPr kumimoji="0" lang="it-IT"/>
              <a:t>Secondo livello</a:t>
            </a:r>
          </a:p>
          <a:p>
            <a:pPr lvl="2" eaLnBrk="1" latinLnBrk="0" hangingPunct="1"/>
            <a:r>
              <a:rPr kumimoji="0" lang="it-IT"/>
              <a:t>Terzo livello</a:t>
            </a:r>
          </a:p>
          <a:p>
            <a:pPr lvl="3" eaLnBrk="1" latinLnBrk="0" hangingPunct="1"/>
            <a:r>
              <a:rPr kumimoji="0" lang="it-IT"/>
              <a:t>Quarto livello</a:t>
            </a:r>
          </a:p>
          <a:p>
            <a:pPr lvl="4" eaLnBrk="1" latinLnBrk="0" hangingPunct="1"/>
            <a:r>
              <a:rPr kumimoji="0" lang="it-IT"/>
              <a:t>Quinto livello</a:t>
            </a:r>
            <a:endParaRPr kumimoji="0" lang="en-US"/>
          </a:p>
        </p:txBody>
      </p:sp>
      <p:sp>
        <p:nvSpPr>
          <p:cNvPr id="24" name="Segnaposto data 23"/>
          <p:cNvSpPr>
            <a:spLocks noGrp="1"/>
          </p:cNvSpPr>
          <p:nvPr>
            <p:ph type="dt" sz="half" idx="2"/>
          </p:nvPr>
        </p:nvSpPr>
        <p:spPr>
          <a:xfrm>
            <a:off x="7721600" y="6203667"/>
            <a:ext cx="3454400" cy="384048"/>
          </a:xfrm>
          <a:prstGeom prst="rect">
            <a:avLst/>
          </a:prstGeom>
        </p:spPr>
        <p:txBody>
          <a:bodyPr vert="horz" anchor="ctr" anchorCtr="0"/>
          <a:lstStyle>
            <a:lvl1pPr algn="l" eaLnBrk="1" latinLnBrk="0" hangingPunct="1">
              <a:defRPr kumimoji="0" sz="1200">
                <a:solidFill>
                  <a:schemeClr val="tx2"/>
                </a:solidFill>
              </a:defRPr>
            </a:lvl1pPr>
          </a:lstStyle>
          <a:p>
            <a:fld id="{7F0063C1-528D-4467-8A42-8AC54E86A288}" type="datetimeFigureOut">
              <a:rPr lang="it-IT" smtClean="0"/>
              <a:t>25/03/2021</a:t>
            </a:fld>
            <a:endParaRPr lang="it-IT"/>
          </a:p>
        </p:txBody>
      </p:sp>
      <p:sp>
        <p:nvSpPr>
          <p:cNvPr id="10" name="Segnaposto piè di pagina 9"/>
          <p:cNvSpPr>
            <a:spLocks noGrp="1"/>
          </p:cNvSpPr>
          <p:nvPr>
            <p:ph type="ftr" sz="quarter" idx="3"/>
          </p:nvPr>
        </p:nvSpPr>
        <p:spPr>
          <a:xfrm>
            <a:off x="2844800" y="6203667"/>
            <a:ext cx="4775200" cy="384048"/>
          </a:xfrm>
          <a:prstGeom prst="rect">
            <a:avLst/>
          </a:prstGeom>
        </p:spPr>
        <p:txBody>
          <a:bodyPr vert="horz" anchor="ctr" anchorCtr="0"/>
          <a:lstStyle>
            <a:lvl1pPr algn="r" eaLnBrk="1" latinLnBrk="0" hangingPunct="1">
              <a:defRPr kumimoji="0" sz="1200">
                <a:solidFill>
                  <a:schemeClr val="tx2"/>
                </a:solidFill>
              </a:defRPr>
            </a:lvl1pPr>
          </a:lstStyle>
          <a:p>
            <a:endParaRPr lang="it-IT"/>
          </a:p>
        </p:txBody>
      </p:sp>
      <p:sp>
        <p:nvSpPr>
          <p:cNvPr id="22" name="Segnaposto numero diapositiva 21"/>
          <p:cNvSpPr>
            <a:spLocks noGrp="1"/>
          </p:cNvSpPr>
          <p:nvPr>
            <p:ph type="sldNum" sz="quarter" idx="4"/>
          </p:nvPr>
        </p:nvSpPr>
        <p:spPr>
          <a:xfrm>
            <a:off x="11214100" y="6181531"/>
            <a:ext cx="8128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2615F347-7A6E-4900-B210-EF0E60446853}" type="slidenum">
              <a:rPr lang="it-IT" smtClean="0"/>
              <a:t>‹N›</a:t>
            </a:fld>
            <a:endParaRPr lang="it-IT"/>
          </a:p>
        </p:txBody>
      </p:sp>
      <p:sp>
        <p:nvSpPr>
          <p:cNvPr id="5" name="Segnaposto titolo 4"/>
          <p:cNvSpPr>
            <a:spLocks noGrp="1"/>
          </p:cNvSpPr>
          <p:nvPr>
            <p:ph type="title"/>
          </p:nvPr>
        </p:nvSpPr>
        <p:spPr>
          <a:xfrm>
            <a:off x="609600" y="152400"/>
            <a:ext cx="10972800" cy="1219200"/>
          </a:xfrm>
          <a:prstGeom prst="rect">
            <a:avLst/>
          </a:prstGeom>
          <a:ln w="6350" cap="rnd">
            <a:noFill/>
          </a:ln>
        </p:spPr>
        <p:txBody>
          <a:bodyPr vert="horz" anchor="b" anchorCtr="0">
            <a:normAutofit/>
          </a:bodyPr>
          <a:lstStyle/>
          <a:p>
            <a:r>
              <a:rPr kumimoji="0" lang="it-IT"/>
              <a:t>Fare clic per modificare lo stile del titolo</a:t>
            </a:r>
            <a:endParaRPr kumimoji="0" lang="en-US"/>
          </a:p>
        </p:txBody>
      </p:sp>
    </p:spTree>
    <p:extLst>
      <p:ext uri="{BB962C8B-B14F-4D97-AF65-F5344CB8AC3E}">
        <p14:creationId xmlns:p14="http://schemas.microsoft.com/office/powerpoint/2010/main" val="4104857941"/>
      </p:ext>
    </p:extLst>
  </p:cSld>
  <p:clrMap bg1="dk1" tx1="lt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Marcador de título 1"/>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s-ES"/>
              <a:t>Haga clic para modificar el estilo de título del patrón</a:t>
            </a:r>
            <a:endParaRPr lang="es-MX"/>
          </a:p>
        </p:txBody>
      </p:sp>
      <p:sp>
        <p:nvSpPr>
          <p:cNvPr id="3" name="Marcador de texto 2"/>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s-ES"/>
              <a:t>Editar los estilos de texto del patrón Segundo nivel Tercer nivel Cuarto nivel Quinto nivel</a:t>
            </a:r>
            <a:endParaRPr lang="es-MX"/>
          </a:p>
        </p:txBody>
      </p:sp>
      <p:sp>
        <p:nvSpPr>
          <p:cNvPr id="4" name="Marcador de fecha 3"/>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s-MX" sz="1200" b="0" i="0" u="none" strike="noStrike" kern="1200" cap="none" spc="0" baseline="0">
                <a:solidFill>
                  <a:srgbClr val="898989"/>
                </a:solidFill>
                <a:uFillTx/>
                <a:latin typeface="Calibri"/>
              </a:defRPr>
            </a:lvl1pPr>
          </a:lstStyle>
          <a:p>
            <a:pPr lvl="0"/>
            <a:fld id="{BA557C7B-2C22-404D-8D81-C704E3C81E45}" type="datetime1">
              <a:rPr lang="es-MX"/>
              <a:pPr lvl="0"/>
              <a:t>25/03/2021</a:t>
            </a:fld>
            <a:endParaRPr lang="es-MX"/>
          </a:p>
        </p:txBody>
      </p:sp>
      <p:sp>
        <p:nvSpPr>
          <p:cNvPr id="5" name="Marcador de pie de página 4"/>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s-MX" sz="1200" b="0" i="0" u="none" strike="noStrike" kern="1200" cap="none" spc="0" baseline="0">
                <a:solidFill>
                  <a:srgbClr val="898989"/>
                </a:solidFill>
                <a:uFillTx/>
                <a:latin typeface="Calibri"/>
              </a:defRPr>
            </a:lvl1pPr>
          </a:lstStyle>
          <a:p>
            <a:pPr lvl="0"/>
            <a:endParaRPr lang="es-MX"/>
          </a:p>
        </p:txBody>
      </p:sp>
      <p:sp>
        <p:nvSpPr>
          <p:cNvPr id="6" name="Marcador de número de diapositiva 5"/>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s-MX" sz="1200" b="0" i="0" u="none" strike="noStrike" kern="1200" cap="none" spc="0" baseline="0">
                <a:solidFill>
                  <a:srgbClr val="898989"/>
                </a:solidFill>
                <a:uFillTx/>
                <a:latin typeface="Calibri"/>
              </a:defRPr>
            </a:lvl1pPr>
          </a:lstStyle>
          <a:p>
            <a:pPr lvl="0"/>
            <a:fld id="{47B6F7B2-7036-4E84-AA81-3294B373C581}" type="slidenum">
              <a:t>‹N›</a:t>
            </a:fld>
            <a:endParaRPr lang="es-MX"/>
          </a:p>
        </p:txBody>
      </p:sp>
    </p:spTree>
    <p:extLst>
      <p:ext uri="{BB962C8B-B14F-4D97-AF65-F5344CB8AC3E}">
        <p14:creationId xmlns:p14="http://schemas.microsoft.com/office/powerpoint/2010/main" val="2491636766"/>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marL="0" marR="0" lvl="0" indent="0" algn="l" defTabSz="914400" rtl="0" fontAlgn="auto" hangingPunct="1">
        <a:lnSpc>
          <a:spcPct val="90000"/>
        </a:lnSpc>
        <a:spcBef>
          <a:spcPts val="0"/>
        </a:spcBef>
        <a:spcAft>
          <a:spcPts val="0"/>
        </a:spcAft>
        <a:buNone/>
        <a:tabLst/>
        <a:defRPr lang="es-E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s-ES" sz="2800" b="0" i="0" u="none" strike="noStrike" kern="1200" cap="none" spc="0" baseline="0">
          <a:solidFill>
            <a:srgbClr val="000000"/>
          </a:solidFill>
          <a:uFillTx/>
          <a:latin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 xmlns:a16="http://schemas.microsoft.com/office/drawing/2014/main" id="{F8FBC63C-EF66-4670-9CAC-9E01A942D1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fr-FR"/>
          </a:p>
        </p:txBody>
      </p:sp>
      <p:sp>
        <p:nvSpPr>
          <p:cNvPr id="3" name="Segnaposto testo 2">
            <a:extLst>
              <a:ext uri="{FF2B5EF4-FFF2-40B4-BE49-F238E27FC236}">
                <a16:creationId xmlns="" xmlns:a16="http://schemas.microsoft.com/office/drawing/2014/main" id="{967D605C-4562-4C5F-A748-48AF9A2BB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a:extLst>
              <a:ext uri="{FF2B5EF4-FFF2-40B4-BE49-F238E27FC236}">
                <a16:creationId xmlns="" xmlns:a16="http://schemas.microsoft.com/office/drawing/2014/main" id="{A96EAF63-6B2C-4961-BF73-CD43257ADF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441E79-49D8-44AA-A4B4-EF36418546E9}" type="datetimeFigureOut">
              <a:rPr lang="fr-FR" smtClean="0"/>
              <a:t>25/03/2021</a:t>
            </a:fld>
            <a:endParaRPr lang="fr-FR"/>
          </a:p>
        </p:txBody>
      </p:sp>
      <p:sp>
        <p:nvSpPr>
          <p:cNvPr id="5" name="Segnaposto piè di pagina 4">
            <a:extLst>
              <a:ext uri="{FF2B5EF4-FFF2-40B4-BE49-F238E27FC236}">
                <a16:creationId xmlns="" xmlns:a16="http://schemas.microsoft.com/office/drawing/2014/main" id="{E80F1B03-2EB3-470A-AF13-9AF7CADB24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egnaposto numero diapositiva 5">
            <a:extLst>
              <a:ext uri="{FF2B5EF4-FFF2-40B4-BE49-F238E27FC236}">
                <a16:creationId xmlns="" xmlns:a16="http://schemas.microsoft.com/office/drawing/2014/main" id="{C43E147B-D493-4675-9214-A67B7289E9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F479E3-BECB-40CF-878F-0A486060092D}" type="slidenum">
              <a:rPr lang="fr-FR" smtClean="0"/>
              <a:t>‹N›</a:t>
            </a:fld>
            <a:endParaRPr lang="fr-FR"/>
          </a:p>
        </p:txBody>
      </p:sp>
    </p:spTree>
    <p:extLst>
      <p:ext uri="{BB962C8B-B14F-4D97-AF65-F5344CB8AC3E}">
        <p14:creationId xmlns:p14="http://schemas.microsoft.com/office/powerpoint/2010/main" val="1928250475"/>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 xmlns:a16="http://schemas.microsoft.com/office/drawing/2014/main" id="{0F46ED88-F693-4DF1-9357-7C3F85BA27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 xmlns:a16="http://schemas.microsoft.com/office/drawing/2014/main" id="{DFC4FEAB-DB28-45B7-93F9-0853029EC7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 xmlns:a16="http://schemas.microsoft.com/office/drawing/2014/main" id="{DC0A972C-C9CA-4055-80F4-B683041E79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B93685-4AC1-4871-B449-13696154C237}" type="datetimeFigureOut">
              <a:rPr lang="it-IT" smtClean="0"/>
              <a:t>25/03/2021</a:t>
            </a:fld>
            <a:endParaRPr lang="it-IT"/>
          </a:p>
        </p:txBody>
      </p:sp>
      <p:sp>
        <p:nvSpPr>
          <p:cNvPr id="5" name="Segnaposto piè di pagina 4">
            <a:extLst>
              <a:ext uri="{FF2B5EF4-FFF2-40B4-BE49-F238E27FC236}">
                <a16:creationId xmlns="" xmlns:a16="http://schemas.microsoft.com/office/drawing/2014/main" id="{762F9C9B-530F-43A5-9C4A-53CDEBFC49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 xmlns:a16="http://schemas.microsoft.com/office/drawing/2014/main" id="{21418988-8E55-437C-9156-EDD9534921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77780D-7640-44AA-876C-ECD24E91B2DA}" type="slidenum">
              <a:rPr lang="it-IT" smtClean="0"/>
              <a:t>‹N›</a:t>
            </a:fld>
            <a:endParaRPr lang="it-IT"/>
          </a:p>
        </p:txBody>
      </p:sp>
    </p:spTree>
    <p:extLst>
      <p:ext uri="{BB962C8B-B14F-4D97-AF65-F5344CB8AC3E}">
        <p14:creationId xmlns:p14="http://schemas.microsoft.com/office/powerpoint/2010/main" val="1588359212"/>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9B920D-C66C-4FEA-B39C-E46C4BD6D3C4}" type="datetimeFigureOut">
              <a:rPr lang="it-IT" smtClean="0">
                <a:solidFill>
                  <a:prstClr val="black">
                    <a:tint val="75000"/>
                  </a:prstClr>
                </a:solidFill>
              </a:rPr>
              <a:pPr/>
              <a:t>25/03/2021</a:t>
            </a:fld>
            <a:endParaRPr lang="it-IT">
              <a:solidFill>
                <a:prstClr val="black">
                  <a:tint val="75000"/>
                </a:prstClr>
              </a:solidFill>
            </a:endParaRPr>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6C0F40-8558-4CCE-9D00-93403C0B11B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059281201"/>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9B920D-C66C-4FEA-B39C-E46C4BD6D3C4}" type="datetimeFigureOut">
              <a:rPr lang="it-IT" smtClean="0">
                <a:solidFill>
                  <a:prstClr val="black">
                    <a:tint val="75000"/>
                  </a:prstClr>
                </a:solidFill>
              </a:rPr>
              <a:pPr/>
              <a:t>25/03/2021</a:t>
            </a:fld>
            <a:endParaRPr lang="it-IT">
              <a:solidFill>
                <a:prstClr val="black">
                  <a:tint val="75000"/>
                </a:prstClr>
              </a:solidFill>
            </a:endParaRPr>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6C0F40-8558-4CCE-9D00-93403C0B11B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564772399"/>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8.jpeg"/><Relationship Id="rId1" Type="http://schemas.openxmlformats.org/officeDocument/2006/relationships/slideLayout" Target="../slideLayouts/slideLayout96.xml"/><Relationship Id="rId5" Type="http://schemas.openxmlformats.org/officeDocument/2006/relationships/image" Target="../media/image42.jpe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3.png"/><Relationship Id="rId7" Type="http://schemas.openxmlformats.org/officeDocument/2006/relationships/image" Target="../media/image45.png"/><Relationship Id="rId12" Type="http://schemas.microsoft.com/office/2007/relationships/hdphoto" Target="../media/hdphoto5.wdp"/><Relationship Id="rId2" Type="http://schemas.openxmlformats.org/officeDocument/2006/relationships/image" Target="../media/image8.jpeg"/><Relationship Id="rId1" Type="http://schemas.openxmlformats.org/officeDocument/2006/relationships/slideLayout" Target="../slideLayouts/slideLayout96.xml"/><Relationship Id="rId6" Type="http://schemas.microsoft.com/office/2007/relationships/hdphoto" Target="../media/hdphoto2.wdp"/><Relationship Id="rId11" Type="http://schemas.openxmlformats.org/officeDocument/2006/relationships/image" Target="../media/image47.png"/><Relationship Id="rId5" Type="http://schemas.openxmlformats.org/officeDocument/2006/relationships/image" Target="../media/image4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8.jpeg"/><Relationship Id="rId1" Type="http://schemas.openxmlformats.org/officeDocument/2006/relationships/slideLayout" Target="../slideLayouts/slideLayout46.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4.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png"/><Relationship Id="rId1" Type="http://schemas.openxmlformats.org/officeDocument/2006/relationships/slideLayout" Target="../slideLayouts/slideLayout46.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jpeg"/><Relationship Id="rId9" Type="http://schemas.openxmlformats.org/officeDocument/2006/relationships/image" Target="../media/image62.jpeg"/></Relationships>
</file>

<file path=ppt/slides/_rels/slide15.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55.png"/><Relationship Id="rId1" Type="http://schemas.openxmlformats.org/officeDocument/2006/relationships/slideLayout" Target="../slideLayouts/slideLayout46.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49.png"/><Relationship Id="rId7" Type="http://schemas.openxmlformats.org/officeDocument/2006/relationships/image" Target="../media/image72.png"/><Relationship Id="rId2" Type="http://schemas.openxmlformats.org/officeDocument/2006/relationships/image" Target="../media/image8.jpeg"/><Relationship Id="rId1" Type="http://schemas.openxmlformats.org/officeDocument/2006/relationships/slideLayout" Target="../slideLayouts/slideLayout46.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jpeg"/><Relationship Id="rId1" Type="http://schemas.openxmlformats.org/officeDocument/2006/relationships/slideLayout" Target="../slideLayouts/slideLayout46.xml"/><Relationship Id="rId5" Type="http://schemas.openxmlformats.org/officeDocument/2006/relationships/image" Target="../media/image76.png"/><Relationship Id="rId4" Type="http://schemas.openxmlformats.org/officeDocument/2006/relationships/image" Target="../media/image75.png"/></Relationships>
</file>

<file path=ppt/slides/_rels/slide1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image" Target="../media/image77.png"/><Relationship Id="rId1" Type="http://schemas.openxmlformats.org/officeDocument/2006/relationships/slideLayout" Target="../slideLayouts/slideLayout24.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2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7.png"/><Relationship Id="rId1" Type="http://schemas.openxmlformats.org/officeDocument/2006/relationships/slideLayout" Target="../slideLayouts/slideLayout35.xml"/><Relationship Id="rId6" Type="http://schemas.microsoft.com/office/2007/relationships/hdphoto" Target="../media/hdphoto6.wdp"/><Relationship Id="rId5" Type="http://schemas.openxmlformats.org/officeDocument/2006/relationships/image" Target="../media/image85.png"/><Relationship Id="rId4" Type="http://schemas.openxmlformats.org/officeDocument/2006/relationships/image" Target="../media/image84.png"/></Relationships>
</file>

<file path=ppt/slides/_rels/slide22.xml.rels><?xml version="1.0" encoding="UTF-8" standalone="yes"?>
<Relationships xmlns="http://schemas.openxmlformats.org/package/2006/relationships"><Relationship Id="rId8" Type="http://schemas.openxmlformats.org/officeDocument/2006/relationships/image" Target="../media/image91.jpeg"/><Relationship Id="rId13" Type="http://schemas.openxmlformats.org/officeDocument/2006/relationships/image" Target="../media/image96.jpeg"/><Relationship Id="rId18" Type="http://schemas.openxmlformats.org/officeDocument/2006/relationships/image" Target="../media/image101.jpeg"/><Relationship Id="rId3" Type="http://schemas.openxmlformats.org/officeDocument/2006/relationships/image" Target="../media/image86.jpeg"/><Relationship Id="rId7" Type="http://schemas.openxmlformats.org/officeDocument/2006/relationships/image" Target="../media/image90.jpeg"/><Relationship Id="rId12" Type="http://schemas.openxmlformats.org/officeDocument/2006/relationships/image" Target="../media/image95.jpeg"/><Relationship Id="rId17" Type="http://schemas.openxmlformats.org/officeDocument/2006/relationships/image" Target="../media/image100.jpeg"/><Relationship Id="rId2" Type="http://schemas.openxmlformats.org/officeDocument/2006/relationships/image" Target="../media/image77.png"/><Relationship Id="rId16" Type="http://schemas.openxmlformats.org/officeDocument/2006/relationships/image" Target="../media/image99.jpeg"/><Relationship Id="rId20" Type="http://schemas.openxmlformats.org/officeDocument/2006/relationships/image" Target="../media/image103.jpeg"/><Relationship Id="rId1" Type="http://schemas.openxmlformats.org/officeDocument/2006/relationships/slideLayout" Target="../slideLayouts/slideLayout35.xml"/><Relationship Id="rId6" Type="http://schemas.openxmlformats.org/officeDocument/2006/relationships/image" Target="../media/image89.jpeg"/><Relationship Id="rId11" Type="http://schemas.openxmlformats.org/officeDocument/2006/relationships/image" Target="../media/image94.jpeg"/><Relationship Id="rId5" Type="http://schemas.openxmlformats.org/officeDocument/2006/relationships/image" Target="../media/image88.jpeg"/><Relationship Id="rId15" Type="http://schemas.openxmlformats.org/officeDocument/2006/relationships/image" Target="../media/image98.jpeg"/><Relationship Id="rId10" Type="http://schemas.openxmlformats.org/officeDocument/2006/relationships/image" Target="../media/image93.jpeg"/><Relationship Id="rId19" Type="http://schemas.openxmlformats.org/officeDocument/2006/relationships/image" Target="../media/image102.jpeg"/><Relationship Id="rId4" Type="http://schemas.openxmlformats.org/officeDocument/2006/relationships/image" Target="../media/image87.jpeg"/><Relationship Id="rId9" Type="http://schemas.openxmlformats.org/officeDocument/2006/relationships/image" Target="../media/image92.jpeg"/><Relationship Id="rId14" Type="http://schemas.openxmlformats.org/officeDocument/2006/relationships/image" Target="../media/image97.jpeg"/></Relationships>
</file>

<file path=ppt/slides/_rels/slide2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04.jpeg"/><Relationship Id="rId7" Type="http://schemas.openxmlformats.org/officeDocument/2006/relationships/image" Target="../media/image107.png"/><Relationship Id="rId12" Type="http://schemas.openxmlformats.org/officeDocument/2006/relationships/image" Target="../media/image110.jpeg"/><Relationship Id="rId2" Type="http://schemas.openxmlformats.org/officeDocument/2006/relationships/image" Target="../media/image77.png"/><Relationship Id="rId1" Type="http://schemas.openxmlformats.org/officeDocument/2006/relationships/slideLayout" Target="../slideLayouts/slideLayout35.xml"/><Relationship Id="rId6" Type="http://schemas.openxmlformats.org/officeDocument/2006/relationships/image" Target="../media/image106.png"/><Relationship Id="rId11" Type="http://schemas.microsoft.com/office/2007/relationships/hdphoto" Target="../media/hdphoto8.wdp"/><Relationship Id="rId5" Type="http://schemas.openxmlformats.org/officeDocument/2006/relationships/image" Target="../media/image84.png"/><Relationship Id="rId10" Type="http://schemas.openxmlformats.org/officeDocument/2006/relationships/image" Target="../media/image109.png"/><Relationship Id="rId4" Type="http://schemas.openxmlformats.org/officeDocument/2006/relationships/image" Target="../media/image105.jpeg"/><Relationship Id="rId9" Type="http://schemas.openxmlformats.org/officeDocument/2006/relationships/image" Target="../media/image108.jpeg"/></Relationships>
</file>

<file path=ppt/slides/_rels/slide24.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77.png"/><Relationship Id="rId1" Type="http://schemas.openxmlformats.org/officeDocument/2006/relationships/slideLayout" Target="../slideLayouts/slideLayout35.xml"/><Relationship Id="rId6" Type="http://schemas.openxmlformats.org/officeDocument/2006/relationships/image" Target="../media/image114.jpeg"/><Relationship Id="rId5" Type="http://schemas.openxmlformats.org/officeDocument/2006/relationships/image" Target="../media/image113.png"/><Relationship Id="rId4" Type="http://schemas.openxmlformats.org/officeDocument/2006/relationships/image" Target="../media/image112.jpeg"/><Relationship Id="rId9" Type="http://schemas.microsoft.com/office/2007/relationships/hdphoto" Target="../media/hdphoto9.wdp"/></Relationships>
</file>

<file path=ppt/slides/_rels/slide25.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8.jpeg"/><Relationship Id="rId7" Type="http://schemas.openxmlformats.org/officeDocument/2006/relationships/image" Target="../media/image121.png"/><Relationship Id="rId12" Type="http://schemas.openxmlformats.org/officeDocument/2006/relationships/image" Target="../media/image126.png"/><Relationship Id="rId2" Type="http://schemas.openxmlformats.org/officeDocument/2006/relationships/image" Target="../media/image117.jpeg"/><Relationship Id="rId1" Type="http://schemas.openxmlformats.org/officeDocument/2006/relationships/slideLayout" Target="../slideLayouts/slideLayout68.xml"/><Relationship Id="rId6" Type="http://schemas.openxmlformats.org/officeDocument/2006/relationships/image" Target="../media/image120.png"/><Relationship Id="rId11" Type="http://schemas.openxmlformats.org/officeDocument/2006/relationships/image" Target="../media/image125.png"/><Relationship Id="rId5" Type="http://schemas.microsoft.com/office/2007/relationships/hdphoto" Target="../media/hdphoto10.wdp"/><Relationship Id="rId10" Type="http://schemas.openxmlformats.org/officeDocument/2006/relationships/image" Target="../media/image124.png"/><Relationship Id="rId4" Type="http://schemas.openxmlformats.org/officeDocument/2006/relationships/image" Target="../media/image119.png"/><Relationship Id="rId9" Type="http://schemas.openxmlformats.org/officeDocument/2006/relationships/image" Target="../media/image123.png"/></Relationships>
</file>

<file path=ppt/slides/_rels/slide2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18.jpeg"/><Relationship Id="rId7" Type="http://schemas.openxmlformats.org/officeDocument/2006/relationships/image" Target="../media/image107.png"/><Relationship Id="rId2" Type="http://schemas.openxmlformats.org/officeDocument/2006/relationships/image" Target="../media/image117.jpeg"/><Relationship Id="rId1" Type="http://schemas.openxmlformats.org/officeDocument/2006/relationships/slideLayout" Target="../slideLayouts/slideLayout68.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27.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image" Target="../media/image130.png"/><Relationship Id="rId1" Type="http://schemas.openxmlformats.org/officeDocument/2006/relationships/slideLayout" Target="../slideLayouts/slideLayout5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2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52.xml"/><Relationship Id="rId5" Type="http://schemas.openxmlformats.org/officeDocument/2006/relationships/image" Target="../media/image133.png"/><Relationship Id="rId4" Type="http://schemas.microsoft.com/office/2007/relationships/hdphoto" Target="../media/hdphoto11.wdp"/></Relationships>
</file>

<file path=ppt/slides/_rels/slide2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52.xml"/><Relationship Id="rId4" Type="http://schemas.openxmlformats.org/officeDocument/2006/relationships/image" Target="../media/image14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85.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52.xml"/><Relationship Id="rId5" Type="http://schemas.openxmlformats.org/officeDocument/2006/relationships/image" Target="../media/image144.png"/><Relationship Id="rId4" Type="http://schemas.microsoft.com/office/2007/relationships/hdphoto" Target="../media/hdphoto12.wdp"/></Relationships>
</file>

<file path=ppt/slides/_rels/slide3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png"/><Relationship Id="rId1" Type="http://schemas.openxmlformats.org/officeDocument/2006/relationships/slideLayout" Target="../slideLayouts/slideLayout73.xml"/><Relationship Id="rId5" Type="http://schemas.openxmlformats.org/officeDocument/2006/relationships/image" Target="../media/image148.png"/><Relationship Id="rId4" Type="http://schemas.openxmlformats.org/officeDocument/2006/relationships/image" Target="../media/image147.jpeg"/></Relationships>
</file>

<file path=ppt/slides/_rels/slide32.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image" Target="../media/image145.png"/><Relationship Id="rId1" Type="http://schemas.openxmlformats.org/officeDocument/2006/relationships/slideLayout" Target="../slideLayouts/slideLayout30.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 Id="rId9" Type="http://schemas.openxmlformats.org/officeDocument/2006/relationships/image" Target="../media/image155.png"/></Relationships>
</file>

<file path=ppt/slides/_rels/slide33.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image" Target="../media/image156.png"/><Relationship Id="rId1" Type="http://schemas.openxmlformats.org/officeDocument/2006/relationships/slideLayout" Target="../slideLayouts/slideLayout30.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34.xml.rels><?xml version="1.0" encoding="UTF-8" standalone="yes"?>
<Relationships xmlns="http://schemas.openxmlformats.org/package/2006/relationships"><Relationship Id="rId3" Type="http://schemas.openxmlformats.org/officeDocument/2006/relationships/image" Target="../media/image163.png"/><Relationship Id="rId7" Type="http://schemas.openxmlformats.org/officeDocument/2006/relationships/image" Target="../media/image167.gif"/><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66.gif"/><Relationship Id="rId5" Type="http://schemas.openxmlformats.org/officeDocument/2006/relationships/image" Target="../media/image165.png"/><Relationship Id="rId4" Type="http://schemas.openxmlformats.org/officeDocument/2006/relationships/image" Target="../media/image164.png"/></Relationships>
</file>

<file path=ppt/slides/_rels/slide3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36.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8.jpeg"/><Relationship Id="rId7" Type="http://schemas.openxmlformats.org/officeDocument/2006/relationships/image" Target="../media/image176.png"/><Relationship Id="rId2" Type="http://schemas.openxmlformats.org/officeDocument/2006/relationships/image" Target="../media/image172.png"/><Relationship Id="rId1" Type="http://schemas.openxmlformats.org/officeDocument/2006/relationships/slideLayout" Target="../slideLayouts/slideLayout2.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 Id="rId9" Type="http://schemas.openxmlformats.org/officeDocument/2006/relationships/image" Target="../media/image178.png"/></Relationships>
</file>

<file path=ppt/slides/_rels/slide37.xml.rels><?xml version="1.0" encoding="UTF-8" standalone="yes"?>
<Relationships xmlns="http://schemas.openxmlformats.org/package/2006/relationships"><Relationship Id="rId3" Type="http://schemas.openxmlformats.org/officeDocument/2006/relationships/image" Target="../media/image179.jpg"/><Relationship Id="rId2" Type="http://schemas.openxmlformats.org/officeDocument/2006/relationships/image" Target="../media/image8.jpeg"/><Relationship Id="rId1" Type="http://schemas.openxmlformats.org/officeDocument/2006/relationships/slideLayout" Target="../slideLayouts/slideLayout32.xml"/><Relationship Id="rId4" Type="http://schemas.openxmlformats.org/officeDocument/2006/relationships/image" Target="../media/image180.jpg"/></Relationships>
</file>

<file path=ppt/slides/_rels/slide38.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8.jpeg"/><Relationship Id="rId1" Type="http://schemas.openxmlformats.org/officeDocument/2006/relationships/slideLayout" Target="../slideLayouts/slideLayout19.xml"/><Relationship Id="rId6" Type="http://schemas.openxmlformats.org/officeDocument/2006/relationships/image" Target="../media/image184.jpeg"/><Relationship Id="rId5" Type="http://schemas.openxmlformats.org/officeDocument/2006/relationships/image" Target="../media/image183.jpeg"/><Relationship Id="rId4" Type="http://schemas.openxmlformats.org/officeDocument/2006/relationships/image" Target="../media/image182.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Layout" Target="../slideLayouts/slideLayout85.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8.jpeg"/><Relationship Id="rId1" Type="http://schemas.openxmlformats.org/officeDocument/2006/relationships/slideLayout" Target="../slideLayouts/slideLayout85.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image" Target="../media/image8.jpeg"/><Relationship Id="rId1" Type="http://schemas.openxmlformats.org/officeDocument/2006/relationships/slideLayout" Target="../slideLayouts/slideLayout85.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image" Target="../media/image8.jpeg"/><Relationship Id="rId1" Type="http://schemas.openxmlformats.org/officeDocument/2006/relationships/slideLayout" Target="../slideLayouts/slideLayout85.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image" Target="../media/image8.jpeg"/><Relationship Id="rId1" Type="http://schemas.openxmlformats.org/officeDocument/2006/relationships/slideLayout" Target="../slideLayouts/slideLayout96.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8.jpeg"/><Relationship Id="rId1" Type="http://schemas.openxmlformats.org/officeDocument/2006/relationships/slideLayout" Target="../slideLayouts/slideLayout96.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Rettangolo 3"/>
          <p:cNvSpPr/>
          <p:nvPr/>
        </p:nvSpPr>
        <p:spPr>
          <a:xfrm>
            <a:off x="8757218" y="610136"/>
            <a:ext cx="3329092" cy="6247864"/>
          </a:xfrm>
          <a:prstGeom prst="rect">
            <a:avLst/>
          </a:prstGeom>
        </p:spPr>
        <p:txBody>
          <a:bodyPr wrap="square">
            <a:spAutoFit/>
          </a:bodyPr>
          <a:lstStyle/>
          <a:p>
            <a:pPr marL="82296" indent="0" algn="r">
              <a:buNone/>
            </a:pPr>
            <a:endParaRPr lang="en-US" sz="2000" b="1" dirty="0">
              <a:solidFill>
                <a:schemeClr val="bg1"/>
              </a:solidFill>
            </a:endParaRPr>
          </a:p>
          <a:p>
            <a:pPr marL="82296" indent="0" algn="r">
              <a:buNone/>
            </a:pPr>
            <a:endParaRPr lang="en-US" sz="2000" b="1" dirty="0">
              <a:solidFill>
                <a:schemeClr val="bg1"/>
              </a:solidFill>
            </a:endParaRPr>
          </a:p>
          <a:p>
            <a:pPr marL="82296" indent="0" algn="r">
              <a:buNone/>
            </a:pPr>
            <a:endParaRPr lang="en-US" sz="2000" b="1" dirty="0">
              <a:solidFill>
                <a:schemeClr val="bg1"/>
              </a:solidFill>
            </a:endParaRPr>
          </a:p>
          <a:p>
            <a:pPr marL="82296" indent="0" algn="r">
              <a:buNone/>
            </a:pPr>
            <a:endParaRPr lang="en-US" sz="2000" b="1" dirty="0">
              <a:solidFill>
                <a:schemeClr val="bg1"/>
              </a:solidFill>
            </a:endParaRPr>
          </a:p>
          <a:p>
            <a:pPr marL="82296" indent="0" algn="r">
              <a:buNone/>
            </a:pPr>
            <a:endParaRPr lang="en-US" sz="2000" b="1" dirty="0">
              <a:solidFill>
                <a:schemeClr val="bg1"/>
              </a:solidFill>
            </a:endParaRPr>
          </a:p>
          <a:p>
            <a:pPr marL="82296" indent="0" algn="r">
              <a:buNone/>
            </a:pPr>
            <a:endParaRPr lang="en-US" sz="2000" b="1" dirty="0">
              <a:solidFill>
                <a:schemeClr val="bg1"/>
              </a:solidFill>
            </a:endParaRPr>
          </a:p>
          <a:p>
            <a:pPr marL="82296" indent="0" algn="r">
              <a:buNone/>
            </a:pPr>
            <a:endParaRPr lang="en-US" sz="2000" b="1" dirty="0">
              <a:solidFill>
                <a:schemeClr val="bg1"/>
              </a:solidFill>
            </a:endParaRPr>
          </a:p>
          <a:p>
            <a:pPr marL="82296" indent="0" algn="r">
              <a:buNone/>
            </a:pPr>
            <a:endParaRPr lang="en-US" sz="2000" b="1" dirty="0">
              <a:solidFill>
                <a:schemeClr val="bg1"/>
              </a:solidFill>
            </a:endParaRPr>
          </a:p>
          <a:p>
            <a:pPr marL="82296" indent="0" algn="r">
              <a:buNone/>
            </a:pPr>
            <a:r>
              <a:rPr lang="en-US" sz="2000" b="1" dirty="0">
                <a:solidFill>
                  <a:schemeClr val="bg1"/>
                </a:solidFill>
              </a:rPr>
              <a:t>Art. 34 (from the Italian Constitution)</a:t>
            </a:r>
          </a:p>
          <a:p>
            <a:pPr marL="82296" indent="0" algn="r">
              <a:buNone/>
            </a:pPr>
            <a:r>
              <a:rPr lang="en-US" sz="2000" i="1" dirty="0">
                <a:solidFill>
                  <a:schemeClr val="bg1"/>
                </a:solidFill>
              </a:rPr>
              <a:t>Schools are open to everyone. Primary education, given for at least eight years, is compulsory and free of charge. Capable and deserving pupils, including those without financial resources, have the right to the highest levels of education</a:t>
            </a:r>
            <a:endParaRPr lang="it-IT" sz="2000" dirty="0">
              <a:solidFill>
                <a:schemeClr val="bg1"/>
              </a:solidFill>
            </a:endParaRPr>
          </a:p>
        </p:txBody>
      </p:sp>
      <p:sp>
        <p:nvSpPr>
          <p:cNvPr id="5" name="Rettangolo 4"/>
          <p:cNvSpPr/>
          <p:nvPr/>
        </p:nvSpPr>
        <p:spPr>
          <a:xfrm>
            <a:off x="1337481" y="4722125"/>
            <a:ext cx="9921922" cy="369332"/>
          </a:xfrm>
          <a:prstGeom prst="rect">
            <a:avLst/>
          </a:prstGeom>
        </p:spPr>
        <p:txBody>
          <a:bodyPr wrap="square">
            <a:spAutoFit/>
          </a:bodyPr>
          <a:lstStyle/>
          <a:p>
            <a:endParaRPr lang="en-US" b="1" dirty="0"/>
          </a:p>
        </p:txBody>
      </p:sp>
      <p:sp>
        <p:nvSpPr>
          <p:cNvPr id="6" name="CasellaDiTesto 5">
            <a:extLst>
              <a:ext uri="{FF2B5EF4-FFF2-40B4-BE49-F238E27FC236}">
                <a16:creationId xmlns="" xmlns:a16="http://schemas.microsoft.com/office/drawing/2014/main" id="{83FD4E96-DE7F-4A9D-96EE-0281EBB7D83A}"/>
              </a:ext>
            </a:extLst>
          </p:cNvPr>
          <p:cNvSpPr txBox="1"/>
          <p:nvPr/>
        </p:nvSpPr>
        <p:spPr>
          <a:xfrm>
            <a:off x="372462" y="272958"/>
            <a:ext cx="11819538" cy="3046988"/>
          </a:xfrm>
          <a:prstGeom prst="rect">
            <a:avLst/>
          </a:prstGeom>
          <a:noFill/>
        </p:spPr>
        <p:txBody>
          <a:bodyPr wrap="square" rtlCol="0">
            <a:spAutoFit/>
          </a:bodyPr>
          <a:lstStyle/>
          <a:p>
            <a:pPr algn="ctr"/>
            <a:r>
              <a:rPr lang="it-IT" sz="9600" dirty="0" err="1">
                <a:solidFill>
                  <a:schemeClr val="bg1"/>
                </a:solidFill>
                <a:latin typeface="Muthiara -Demo Version-" panose="02000500000000000000" pitchFamily="2" charset="0"/>
              </a:rPr>
              <a:t>Italian</a:t>
            </a:r>
            <a:r>
              <a:rPr lang="it-IT" sz="9600" dirty="0">
                <a:solidFill>
                  <a:schemeClr val="bg1"/>
                </a:solidFill>
                <a:latin typeface="Muthiara -Demo Version-" panose="02000500000000000000" pitchFamily="2" charset="0"/>
              </a:rPr>
              <a:t> </a:t>
            </a:r>
            <a:r>
              <a:rPr lang="it-IT" sz="9600" dirty="0" err="1">
                <a:solidFill>
                  <a:schemeClr val="bg1"/>
                </a:solidFill>
                <a:latin typeface="Muthiara -Demo Version-" panose="02000500000000000000" pitchFamily="2" charset="0"/>
              </a:rPr>
              <a:t>school</a:t>
            </a:r>
            <a:r>
              <a:rPr lang="it-IT" sz="9600" dirty="0">
                <a:solidFill>
                  <a:schemeClr val="bg1"/>
                </a:solidFill>
                <a:latin typeface="Muthiara -Demo Version-" panose="02000500000000000000" pitchFamily="2" charset="0"/>
              </a:rPr>
              <a:t> </a:t>
            </a:r>
            <a:r>
              <a:rPr lang="it-IT" sz="9600" dirty="0" err="1">
                <a:solidFill>
                  <a:schemeClr val="bg1"/>
                </a:solidFill>
                <a:latin typeface="Muthiara -Demo Version-" panose="02000500000000000000" pitchFamily="2" charset="0"/>
              </a:rPr>
              <a:t>system</a:t>
            </a:r>
            <a:endParaRPr lang="it-IT" sz="9600" dirty="0">
              <a:solidFill>
                <a:schemeClr val="bg1"/>
              </a:solidFill>
              <a:latin typeface="Muthiara -Demo Version-" panose="02000500000000000000" pitchFamily="2" charset="0"/>
            </a:endParaRPr>
          </a:p>
        </p:txBody>
      </p:sp>
      <p:sp>
        <p:nvSpPr>
          <p:cNvPr id="7" name="Rettangolo 6"/>
          <p:cNvSpPr/>
          <p:nvPr/>
        </p:nvSpPr>
        <p:spPr>
          <a:xfrm>
            <a:off x="-1" y="2675411"/>
            <a:ext cx="3793341" cy="4093428"/>
          </a:xfrm>
          <a:prstGeom prst="rect">
            <a:avLst/>
          </a:prstGeom>
        </p:spPr>
        <p:txBody>
          <a:bodyPr wrap="square">
            <a:spAutoFit/>
          </a:bodyPr>
          <a:lstStyle/>
          <a:p>
            <a:pPr marL="82296" indent="0">
              <a:buNone/>
            </a:pPr>
            <a:r>
              <a:rPr lang="en-US" sz="2000" b="1" dirty="0">
                <a:solidFill>
                  <a:schemeClr val="bg1"/>
                </a:solidFill>
              </a:rPr>
              <a:t>Art. 33 (from the Italian Constitution)</a:t>
            </a:r>
          </a:p>
          <a:p>
            <a:pPr marL="82296" indent="0">
              <a:buNone/>
            </a:pPr>
            <a:r>
              <a:rPr lang="en-US" sz="2000" i="1" dirty="0">
                <a:solidFill>
                  <a:schemeClr val="bg1"/>
                </a:solidFill>
              </a:rPr>
              <a:t>The Republic guarantees the freedom of the arts and sciences, which can be taught freely. </a:t>
            </a:r>
            <a:r>
              <a:rPr lang="it-IT" sz="2000" dirty="0">
                <a:solidFill>
                  <a:schemeClr val="bg1"/>
                </a:solidFill>
              </a:rPr>
              <a:t>[…] </a:t>
            </a:r>
            <a:r>
              <a:rPr lang="it-IT" sz="2000" i="1" dirty="0" err="1">
                <a:solidFill>
                  <a:schemeClr val="bg1"/>
                </a:solidFill>
              </a:rPr>
              <a:t>Entities</a:t>
            </a:r>
            <a:r>
              <a:rPr lang="it-IT" sz="2000" i="1" dirty="0">
                <a:solidFill>
                  <a:schemeClr val="bg1"/>
                </a:solidFill>
              </a:rPr>
              <a:t> </a:t>
            </a:r>
            <a:r>
              <a:rPr lang="en-US" sz="2000" i="1" dirty="0">
                <a:solidFill>
                  <a:schemeClr val="bg1"/>
                </a:solidFill>
              </a:rPr>
              <a:t>and private persons have the right to set up schools and educational institutions, at no cost to the State. These schools are guaranteed full freedom and offer their pupils education and qualifications equal to pupils in state schools</a:t>
            </a:r>
            <a:r>
              <a:rPr lang="en-US" sz="2000" dirty="0">
                <a:solidFill>
                  <a:schemeClr val="bg1"/>
                </a:solidFill>
              </a:rPr>
              <a:t>.</a:t>
            </a:r>
          </a:p>
        </p:txBody>
      </p:sp>
      <p:pic>
        <p:nvPicPr>
          <p:cNvPr id="8" name="Immagine 7"/>
          <p:cNvPicPr>
            <a:picLocks noChangeAspect="1"/>
          </p:cNvPicPr>
          <p:nvPr/>
        </p:nvPicPr>
        <p:blipFill>
          <a:blip r:embed="rId3"/>
          <a:stretch>
            <a:fillRect/>
          </a:stretch>
        </p:blipFill>
        <p:spPr>
          <a:xfrm>
            <a:off x="4558241" y="3157996"/>
            <a:ext cx="2940864" cy="3610843"/>
          </a:xfrm>
          <a:prstGeom prst="rect">
            <a:avLst/>
          </a:prstGeom>
        </p:spPr>
      </p:pic>
      <p:sp>
        <p:nvSpPr>
          <p:cNvPr id="9" name="Rettangolo 8"/>
          <p:cNvSpPr/>
          <p:nvPr/>
        </p:nvSpPr>
        <p:spPr>
          <a:xfrm>
            <a:off x="7100555" y="6439437"/>
            <a:ext cx="407828" cy="3821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44182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 xmlns:a16="http://schemas.microsoft.com/office/drawing/2014/main" id="{81A343C3-4766-450A-92CC-C4C5DBAA9DE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667002" y="-2667001"/>
            <a:ext cx="6857999" cy="12192002"/>
          </a:xfrm>
          <a:prstGeom prst="rect">
            <a:avLst/>
          </a:prstGeom>
          <a:noFill/>
          <a:ln>
            <a:noFill/>
          </a:ln>
        </p:spPr>
      </p:pic>
      <p:sp>
        <p:nvSpPr>
          <p:cNvPr id="2" name="Titolo 1"/>
          <p:cNvSpPr>
            <a:spLocks noGrp="1"/>
          </p:cNvSpPr>
          <p:nvPr>
            <p:ph type="title"/>
          </p:nvPr>
        </p:nvSpPr>
        <p:spPr>
          <a:xfrm>
            <a:off x="0" y="135765"/>
            <a:ext cx="4890655" cy="1143000"/>
          </a:xfrm>
        </p:spPr>
        <p:txBody>
          <a:bodyPr/>
          <a:lstStyle/>
          <a:p>
            <a:r>
              <a:rPr lang="it-IT" dirty="0">
                <a:latin typeface="Algerian" panose="04020705040A02060702" pitchFamily="82" charset="0"/>
              </a:rPr>
              <a:t>THE UNIFORM</a:t>
            </a:r>
          </a:p>
        </p:txBody>
      </p:sp>
      <p:sp>
        <p:nvSpPr>
          <p:cNvPr id="3" name="Segnaposto contenuto 2"/>
          <p:cNvSpPr>
            <a:spLocks noGrp="1"/>
          </p:cNvSpPr>
          <p:nvPr>
            <p:ph idx="1"/>
          </p:nvPr>
        </p:nvSpPr>
        <p:spPr>
          <a:xfrm>
            <a:off x="286663" y="1278765"/>
            <a:ext cx="4935968" cy="5569758"/>
          </a:xfrm>
        </p:spPr>
        <p:txBody>
          <a:bodyPr>
            <a:normAutofit/>
          </a:bodyPr>
          <a:lstStyle/>
          <a:p>
            <a:pPr marL="0" indent="0" algn="ctr">
              <a:buNone/>
            </a:pPr>
            <a:r>
              <a:rPr lang="en-US" sz="2800" dirty="0">
                <a:latin typeface="Gill Sans MT" panose="020B0502020104020203" pitchFamily="34" charset="0"/>
              </a:rPr>
              <a:t>The uniform is used to get rid of social differences. </a:t>
            </a:r>
          </a:p>
          <a:p>
            <a:pPr marL="0" indent="0" algn="ctr">
              <a:buNone/>
            </a:pPr>
            <a:r>
              <a:rPr lang="en-US" sz="2800" b="1" dirty="0">
                <a:latin typeface="Gill Sans MT" panose="020B0502020104020203" pitchFamily="34" charset="0"/>
              </a:rPr>
              <a:t>It’s </a:t>
            </a:r>
            <a:r>
              <a:rPr lang="en-US" sz="2800" b="1" i="1" dirty="0">
                <a:latin typeface="Gill Sans MT" panose="020B0502020104020203" pitchFamily="34" charset="0"/>
              </a:rPr>
              <a:t>important</a:t>
            </a:r>
            <a:r>
              <a:rPr lang="en-US" sz="2800" b="1" dirty="0">
                <a:latin typeface="Gill Sans MT" panose="020B0502020104020203" pitchFamily="34" charset="0"/>
              </a:rPr>
              <a:t> who you are…. It isn’t</a:t>
            </a:r>
            <a:r>
              <a:rPr lang="en-US" sz="2800" b="1" i="1" dirty="0">
                <a:latin typeface="Gill Sans MT" panose="020B0502020104020203" pitchFamily="34" charset="0"/>
              </a:rPr>
              <a:t> important </a:t>
            </a:r>
            <a:r>
              <a:rPr lang="en-US" sz="2800" b="1" dirty="0">
                <a:latin typeface="Gill Sans MT" panose="020B0502020104020203" pitchFamily="34" charset="0"/>
              </a:rPr>
              <a:t>how you get dressed.</a:t>
            </a:r>
          </a:p>
          <a:p>
            <a:pPr marL="0" indent="0" algn="ctr">
              <a:buNone/>
            </a:pPr>
            <a:r>
              <a:rPr lang="en-US" sz="2800" dirty="0">
                <a:latin typeface="Gill Sans MT" panose="020B0502020104020203" pitchFamily="34" charset="0"/>
              </a:rPr>
              <a:t>At the nursery school you can choose the color you prefer… white, pink, light blue, checkered. In the primary school, on the other hand, the </a:t>
            </a:r>
            <a:r>
              <a:rPr lang="en-US" sz="2800" dirty="0" err="1">
                <a:latin typeface="Gill Sans MT" panose="020B0502020104020203" pitchFamily="34" charset="0"/>
              </a:rPr>
              <a:t>chidren</a:t>
            </a:r>
            <a:r>
              <a:rPr lang="en-US" sz="2800" dirty="0">
                <a:latin typeface="Gill Sans MT" panose="020B0502020104020203" pitchFamily="34" charset="0"/>
              </a:rPr>
              <a:t> wear blue uniforms.</a:t>
            </a:r>
            <a:endParaRPr lang="it-IT" sz="2800" dirty="0">
              <a:latin typeface="Gill Sans MT" panose="020B0502020104020203" pitchFamily="34" charset="0"/>
            </a:endParaRPr>
          </a:p>
        </p:txBody>
      </p:sp>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0773" y="3509731"/>
            <a:ext cx="3991845" cy="3348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5640" y="-1"/>
            <a:ext cx="4626978" cy="2597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descr="Scuola primaria di Nizza di Sicilia:campagna di solidarietà “Un tappo per  la vita”">
            <a:extLst>
              <a:ext uri="{FF2B5EF4-FFF2-40B4-BE49-F238E27FC236}">
                <a16:creationId xmlns="" xmlns:a16="http://schemas.microsoft.com/office/drawing/2014/main" id="{7C323ADD-06E8-468B-866D-1011340E7B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6749" y="2227560"/>
            <a:ext cx="3337645" cy="2500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5776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 xmlns:a16="http://schemas.microsoft.com/office/drawing/2014/main" id="{ADD5DF04-2221-47AD-B756-475F724AD9E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667002" y="-2641024"/>
            <a:ext cx="6857999" cy="12192002"/>
          </a:xfrm>
          <a:prstGeom prst="rect">
            <a:avLst/>
          </a:prstGeom>
          <a:noFill/>
          <a:ln>
            <a:noFill/>
          </a:ln>
        </p:spPr>
      </p:pic>
      <p:sp>
        <p:nvSpPr>
          <p:cNvPr id="2" name="Titolo 1"/>
          <p:cNvSpPr>
            <a:spLocks noGrp="1"/>
          </p:cNvSpPr>
          <p:nvPr>
            <p:ph type="title"/>
          </p:nvPr>
        </p:nvSpPr>
        <p:spPr>
          <a:xfrm>
            <a:off x="536864" y="116025"/>
            <a:ext cx="10972800" cy="1143000"/>
          </a:xfrm>
        </p:spPr>
        <p:txBody>
          <a:bodyPr>
            <a:normAutofit/>
          </a:bodyPr>
          <a:lstStyle/>
          <a:p>
            <a:r>
              <a:rPr lang="it-IT" sz="5400" dirty="0">
                <a:latin typeface="Algerian" panose="04020705040A02060702" pitchFamily="82" charset="0"/>
              </a:rPr>
              <a:t>COLOURED RIBBONS</a:t>
            </a:r>
          </a:p>
        </p:txBody>
      </p:sp>
      <p:sp>
        <p:nvSpPr>
          <p:cNvPr id="3" name="Segnaposto contenuto 2"/>
          <p:cNvSpPr>
            <a:spLocks noGrp="1"/>
          </p:cNvSpPr>
          <p:nvPr>
            <p:ph idx="1"/>
          </p:nvPr>
        </p:nvSpPr>
        <p:spPr>
          <a:xfrm>
            <a:off x="131885" y="1349073"/>
            <a:ext cx="4945383" cy="4525963"/>
          </a:xfrm>
        </p:spPr>
        <p:txBody>
          <a:bodyPr>
            <a:noAutofit/>
          </a:bodyPr>
          <a:lstStyle/>
          <a:p>
            <a:pPr marL="0" indent="0" algn="ctr">
              <a:buNone/>
            </a:pPr>
            <a:r>
              <a:rPr lang="en-US" sz="2700" b="1" dirty="0">
                <a:latin typeface="Gill Sans MT" panose="020B0502020104020203" pitchFamily="34" charset="0"/>
              </a:rPr>
              <a:t>Every </a:t>
            </a:r>
            <a:r>
              <a:rPr lang="en-US" sz="2700" b="1">
                <a:latin typeface="Gill Sans MT" panose="020B0502020104020203" pitchFamily="34" charset="0"/>
              </a:rPr>
              <a:t>school </a:t>
            </a:r>
            <a:r>
              <a:rPr lang="en-US" sz="2700" b="1" smtClean="0">
                <a:latin typeface="Gill Sans MT" panose="020B0502020104020203" pitchFamily="34" charset="0"/>
              </a:rPr>
              <a:t>year </a:t>
            </a:r>
            <a:r>
              <a:rPr lang="en-US" sz="2700" b="1" dirty="0">
                <a:latin typeface="Gill Sans MT" panose="020B0502020104020203" pitchFamily="34" charset="0"/>
              </a:rPr>
              <a:t>children use different </a:t>
            </a:r>
            <a:r>
              <a:rPr lang="en-US" sz="2700" b="1" dirty="0" err="1">
                <a:latin typeface="Gill Sans MT" panose="020B0502020104020203" pitchFamily="34" charset="0"/>
              </a:rPr>
              <a:t>coloured</a:t>
            </a:r>
            <a:r>
              <a:rPr lang="en-US" sz="2700" b="1" dirty="0">
                <a:latin typeface="Gill Sans MT" panose="020B0502020104020203" pitchFamily="34" charset="0"/>
              </a:rPr>
              <a:t> </a:t>
            </a:r>
            <a:r>
              <a:rPr lang="en-US" sz="2700" b="1" dirty="0" smtClean="0">
                <a:latin typeface="Gill Sans MT" panose="020B0502020104020203" pitchFamily="34" charset="0"/>
              </a:rPr>
              <a:t>ribbons to make bows.</a:t>
            </a:r>
            <a:endParaRPr lang="en-US" sz="2700" b="1" dirty="0">
              <a:latin typeface="Gill Sans MT" panose="020B0502020104020203" pitchFamily="34" charset="0"/>
            </a:endParaRPr>
          </a:p>
          <a:p>
            <a:pPr marL="0" indent="0" algn="ctr">
              <a:buNone/>
            </a:pPr>
            <a:r>
              <a:rPr lang="en-US" sz="2700" b="1" dirty="0">
                <a:latin typeface="Gill Sans MT" panose="020B0502020104020203" pitchFamily="34" charset="0"/>
              </a:rPr>
              <a:t>They are used to make bows: </a:t>
            </a:r>
            <a:endParaRPr lang="it-IT" sz="2700" b="1" dirty="0">
              <a:latin typeface="Gill Sans MT" panose="020B0502020104020203" pitchFamily="34" charset="0"/>
            </a:endParaRPr>
          </a:p>
          <a:p>
            <a:pPr algn="ctr"/>
            <a:r>
              <a:rPr lang="it-IT" sz="2700" b="1" dirty="0">
                <a:latin typeface="Gill Sans MT" panose="020B0502020104020203" pitchFamily="34" charset="0"/>
              </a:rPr>
              <a:t>First </a:t>
            </a:r>
            <a:r>
              <a:rPr lang="it-IT" sz="2700" b="1" dirty="0" err="1">
                <a:latin typeface="Gill Sans MT" panose="020B0502020104020203" pitchFamily="34" charset="0"/>
              </a:rPr>
              <a:t>year</a:t>
            </a:r>
            <a:r>
              <a:rPr lang="it-IT" sz="2700" b="1" dirty="0">
                <a:latin typeface="Gill Sans MT" panose="020B0502020104020203" pitchFamily="34" charset="0"/>
              </a:rPr>
              <a:t> – blue ribbon</a:t>
            </a:r>
          </a:p>
          <a:p>
            <a:pPr algn="ctr"/>
            <a:r>
              <a:rPr lang="it-IT" sz="2700" b="1" dirty="0">
                <a:latin typeface="Gill Sans MT" panose="020B0502020104020203" pitchFamily="34" charset="0"/>
              </a:rPr>
              <a:t>Second </a:t>
            </a:r>
            <a:r>
              <a:rPr lang="it-IT" sz="2700" b="1" dirty="0" err="1">
                <a:latin typeface="Gill Sans MT" panose="020B0502020104020203" pitchFamily="34" charset="0"/>
              </a:rPr>
              <a:t>year</a:t>
            </a:r>
            <a:r>
              <a:rPr lang="it-IT" sz="2700" b="1" dirty="0">
                <a:latin typeface="Gill Sans MT" panose="020B0502020104020203" pitchFamily="34" charset="0"/>
              </a:rPr>
              <a:t> – </a:t>
            </a:r>
            <a:r>
              <a:rPr lang="it-IT" sz="2700" b="1" dirty="0" err="1">
                <a:latin typeface="Gill Sans MT" panose="020B0502020104020203" pitchFamily="34" charset="0"/>
              </a:rPr>
              <a:t>pink</a:t>
            </a:r>
            <a:r>
              <a:rPr lang="it-IT" sz="2700" b="1" dirty="0">
                <a:latin typeface="Gill Sans MT" panose="020B0502020104020203" pitchFamily="34" charset="0"/>
              </a:rPr>
              <a:t> ribbon</a:t>
            </a:r>
          </a:p>
          <a:p>
            <a:pPr algn="ctr"/>
            <a:r>
              <a:rPr lang="it-IT" sz="2700" b="1" dirty="0">
                <a:latin typeface="Gill Sans MT" panose="020B0502020104020203" pitchFamily="34" charset="0"/>
              </a:rPr>
              <a:t>Third </a:t>
            </a:r>
            <a:r>
              <a:rPr lang="it-IT" sz="2700" b="1" dirty="0" err="1">
                <a:latin typeface="Gill Sans MT" panose="020B0502020104020203" pitchFamily="34" charset="0"/>
              </a:rPr>
              <a:t>year</a:t>
            </a:r>
            <a:r>
              <a:rPr lang="it-IT" sz="2700" b="1" dirty="0">
                <a:latin typeface="Gill Sans MT" panose="020B0502020104020203" pitchFamily="34" charset="0"/>
              </a:rPr>
              <a:t> – red ribbon</a:t>
            </a:r>
          </a:p>
          <a:p>
            <a:pPr algn="ctr"/>
            <a:r>
              <a:rPr lang="it-IT" sz="2700" b="1" dirty="0" err="1">
                <a:latin typeface="Gill Sans MT" panose="020B0502020104020203" pitchFamily="34" charset="0"/>
              </a:rPr>
              <a:t>Fourth</a:t>
            </a:r>
            <a:r>
              <a:rPr lang="it-IT" sz="2700" b="1" dirty="0">
                <a:latin typeface="Gill Sans MT" panose="020B0502020104020203" pitchFamily="34" charset="0"/>
              </a:rPr>
              <a:t> </a:t>
            </a:r>
            <a:r>
              <a:rPr lang="it-IT" sz="2700" b="1" dirty="0" err="1">
                <a:latin typeface="Gill Sans MT" panose="020B0502020104020203" pitchFamily="34" charset="0"/>
              </a:rPr>
              <a:t>year</a:t>
            </a:r>
            <a:r>
              <a:rPr lang="it-IT" sz="2700" b="1" dirty="0">
                <a:latin typeface="Gill Sans MT" panose="020B0502020104020203" pitchFamily="34" charset="0"/>
              </a:rPr>
              <a:t> – green ribbon </a:t>
            </a:r>
          </a:p>
          <a:p>
            <a:pPr algn="ctr"/>
            <a:r>
              <a:rPr lang="it-IT" sz="2700" b="1" dirty="0">
                <a:latin typeface="Gill Sans MT" panose="020B0502020104020203" pitchFamily="34" charset="0"/>
              </a:rPr>
              <a:t>Fifth </a:t>
            </a:r>
            <a:r>
              <a:rPr lang="it-IT" sz="2700" b="1" dirty="0" err="1">
                <a:latin typeface="Gill Sans MT" panose="020B0502020104020203" pitchFamily="34" charset="0"/>
              </a:rPr>
              <a:t>year</a:t>
            </a:r>
            <a:r>
              <a:rPr lang="it-IT" sz="2700" b="1" dirty="0">
                <a:latin typeface="Gill Sans MT" panose="020B0502020104020203" pitchFamily="34" charset="0"/>
              </a:rPr>
              <a:t> – white ribbon</a:t>
            </a:r>
          </a:p>
        </p:txBody>
      </p:sp>
      <p:pic>
        <p:nvPicPr>
          <p:cNvPr id="14338"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273" b="96717" l="2913" r="98301">
                        <a14:foregroundMark x1="7524" y1="29040" x2="7524" y2="29040"/>
                        <a14:foregroundMark x1="8495" y1="34091" x2="8495" y2="34091"/>
                        <a14:foregroundMark x1="2913" y1="37121" x2="2913" y2="37121"/>
                        <a14:foregroundMark x1="19175" y1="7071" x2="19175" y2="7071"/>
                        <a14:foregroundMark x1="19175" y1="2778" x2="19175" y2="2778"/>
                        <a14:foregroundMark x1="73786" y1="2273" x2="73786" y2="2273"/>
                        <a14:foregroundMark x1="93204" y1="27273" x2="93204" y2="27273"/>
                        <a14:foregroundMark x1="98301" y1="29040" x2="98301" y2="29040"/>
                        <a14:foregroundMark x1="86165" y1="93182" x2="86165" y2="93182"/>
                        <a14:foregroundMark x1="87136" y1="96717" x2="87136" y2="96717"/>
                      </a14:backgroundRemoval>
                    </a14:imgEffect>
                  </a14:imgLayer>
                </a14:imgProps>
              </a:ext>
              <a:ext uri="{28A0092B-C50C-407E-A947-70E740481C1C}">
                <a14:useLocalDpi xmlns:a14="http://schemas.microsoft.com/office/drawing/2010/main" val="0"/>
              </a:ext>
            </a:extLst>
          </a:blip>
          <a:srcRect/>
          <a:stretch>
            <a:fillRect/>
          </a:stretch>
        </p:blipFill>
        <p:spPr bwMode="auto">
          <a:xfrm>
            <a:off x="8556966" y="974081"/>
            <a:ext cx="2423656" cy="2329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825" b="93974" l="3696" r="96957">
                        <a14:foregroundMark x1="19565" y1="12806" x2="19565" y2="12806"/>
                        <a14:foregroundMark x1="19565" y1="15443" x2="19565" y2="15443"/>
                        <a14:foregroundMark x1="19565" y1="15443" x2="19565" y2="15443"/>
                        <a14:foregroundMark x1="18913" y1="15443" x2="18913" y2="15443"/>
                        <a14:foregroundMark x1="18261" y1="15443" x2="18261" y2="15443"/>
                        <a14:foregroundMark x1="16957" y1="14878" x2="16957" y2="14878"/>
                        <a14:foregroundMark x1="15217" y1="12241" x2="15217" y2="12241"/>
                        <a14:foregroundMark x1="13261" y1="9981" x2="13261" y2="9981"/>
                        <a14:foregroundMark x1="11304" y1="6780" x2="11304" y2="6780"/>
                        <a14:foregroundMark x1="8261" y1="6780" x2="8261" y2="6780"/>
                        <a14:foregroundMark x1="3696" y1="3578" x2="3696" y2="3578"/>
                        <a14:foregroundMark x1="73043" y1="3013" x2="73043" y2="3013"/>
                        <a14:foregroundMark x1="91957" y1="66102" x2="91957" y2="66102"/>
                        <a14:foregroundMark x1="96957" y1="67797" x2="96957" y2="67797"/>
                        <a14:foregroundMark x1="80652" y1="90772" x2="80652" y2="90772"/>
                        <a14:foregroundMark x1="32174" y1="93974" x2="32174" y2="93974"/>
                      </a14:backgroundRemoval>
                    </a14:imgEffect>
                  </a14:imgLayer>
                </a14:imgProps>
              </a:ext>
              <a:ext uri="{28A0092B-C50C-407E-A947-70E740481C1C}">
                <a14:useLocalDpi xmlns:a14="http://schemas.microsoft.com/office/drawing/2010/main" val="0"/>
              </a:ext>
            </a:extLst>
          </a:blip>
          <a:srcRect/>
          <a:stretch>
            <a:fillRect/>
          </a:stretch>
        </p:blipFill>
        <p:spPr bwMode="auto">
          <a:xfrm>
            <a:off x="9265883" y="3414544"/>
            <a:ext cx="1966930" cy="2271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406" b="96797" l="2667" r="96667">
                        <a14:foregroundMark x1="78889" y1="6406" x2="78889" y2="6406"/>
                        <a14:foregroundMark x1="91778" y1="69395" x2="91778" y2="69395"/>
                        <a14:foregroundMark x1="96667" y1="71530" x2="96667" y2="71530"/>
                        <a14:foregroundMark x1="88000" y1="91459" x2="88000" y2="91459"/>
                        <a14:foregroundMark x1="6889" y1="71886" x2="6889" y2="71886"/>
                        <a14:foregroundMark x1="2667" y1="75445" x2="2667" y2="75445"/>
                        <a14:foregroundMark x1="86444" y1="96797" x2="86444" y2="96797"/>
                      </a14:backgroundRemoval>
                    </a14:imgEffect>
                  </a14:imgLayer>
                </a14:imgProps>
              </a:ext>
              <a:ext uri="{28A0092B-C50C-407E-A947-70E740481C1C}">
                <a14:useLocalDpi xmlns:a14="http://schemas.microsoft.com/office/drawing/2010/main" val="0"/>
              </a:ext>
            </a:extLst>
          </a:blip>
          <a:srcRect/>
          <a:stretch>
            <a:fillRect/>
          </a:stretch>
        </p:blipFill>
        <p:spPr bwMode="auto">
          <a:xfrm>
            <a:off x="5078162" y="3363918"/>
            <a:ext cx="2011365" cy="1590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backgroundMark x1="67308" y1="41213" x2="64103" y2="40795"/>
                        <a14:backgroundMark x1="63034" y1="40167" x2="63034" y2="40167"/>
                        <a14:backgroundMark x1="60470" y1="39121" x2="60470" y2="39121"/>
                      </a14:backgroundRemoval>
                    </a14:imgEffect>
                  </a14:imgLayer>
                </a14:imgProps>
              </a:ext>
              <a:ext uri="{28A0092B-C50C-407E-A947-70E740481C1C}">
                <a14:useLocalDpi xmlns:a14="http://schemas.microsoft.com/office/drawing/2010/main" val="0"/>
              </a:ext>
            </a:extLst>
          </a:blip>
          <a:srcRect/>
          <a:stretch>
            <a:fillRect/>
          </a:stretch>
        </p:blipFill>
        <p:spPr bwMode="auto">
          <a:xfrm>
            <a:off x="5809954" y="1073679"/>
            <a:ext cx="2698463" cy="2756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3" name="Picture 7"/>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611" b="93995" l="3012" r="99699">
                        <a14:foregroundMark x1="17771" y1="7833" x2="17771" y2="7833"/>
                        <a14:foregroundMark x1="13554" y1="6005" x2="13554" y2="6005"/>
                        <a14:foregroundMark x1="78313" y1="3655" x2="78313" y2="3655"/>
                        <a14:foregroundMark x1="6627" y1="68668" x2="6627" y2="68668"/>
                        <a14:foregroundMark x1="22590" y1="91123" x2="22590" y2="91123"/>
                        <a14:foregroundMark x1="24699" y1="93995" x2="24699" y2="93995"/>
                        <a14:foregroundMark x1="93675" y1="71540" x2="93675" y2="71540"/>
                        <a14:foregroundMark x1="99699" y1="68668" x2="99699" y2="68668"/>
                        <a14:foregroundMark x1="3012" y1="73368" x2="3012" y2="73368"/>
                      </a14:backgroundRemoval>
                    </a14:imgEffect>
                  </a14:imgLayer>
                </a14:imgProps>
              </a:ext>
              <a:ext uri="{28A0092B-C50C-407E-A947-70E740481C1C}">
                <a14:useLocalDpi xmlns:a14="http://schemas.microsoft.com/office/drawing/2010/main" val="0"/>
              </a:ext>
            </a:extLst>
          </a:blip>
          <a:srcRect/>
          <a:stretch>
            <a:fillRect/>
          </a:stretch>
        </p:blipFill>
        <p:spPr bwMode="auto">
          <a:xfrm>
            <a:off x="7089527" y="4420479"/>
            <a:ext cx="2018820" cy="2329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igura a mano libera: forma 3">
            <a:extLst>
              <a:ext uri="{FF2B5EF4-FFF2-40B4-BE49-F238E27FC236}">
                <a16:creationId xmlns="" xmlns:a16="http://schemas.microsoft.com/office/drawing/2014/main" id="{7585F5C6-ED44-474A-A3DB-A155D2661801}"/>
              </a:ext>
            </a:extLst>
          </p:cNvPr>
          <p:cNvSpPr/>
          <p:nvPr/>
        </p:nvSpPr>
        <p:spPr>
          <a:xfrm rot="16546668">
            <a:off x="1729289" y="2512847"/>
            <a:ext cx="984570" cy="6972300"/>
          </a:xfrm>
          <a:custGeom>
            <a:avLst/>
            <a:gdLst>
              <a:gd name="connsiteX0" fmla="*/ 0 w 984570"/>
              <a:gd name="connsiteY0" fmla="*/ 0 h 6972300"/>
              <a:gd name="connsiteX1" fmla="*/ 322118 w 984570"/>
              <a:gd name="connsiteY1" fmla="*/ 436418 h 6972300"/>
              <a:gd name="connsiteX2" fmla="*/ 405246 w 984570"/>
              <a:gd name="connsiteY2" fmla="*/ 768928 h 6972300"/>
              <a:gd name="connsiteX3" fmla="*/ 353291 w 984570"/>
              <a:gd name="connsiteY3" fmla="*/ 1288473 h 6972300"/>
              <a:gd name="connsiteX4" fmla="*/ 249382 w 984570"/>
              <a:gd name="connsiteY4" fmla="*/ 1610591 h 6972300"/>
              <a:gd name="connsiteX5" fmla="*/ 62346 w 984570"/>
              <a:gd name="connsiteY5" fmla="*/ 2015837 h 6972300"/>
              <a:gd name="connsiteX6" fmla="*/ 51955 w 984570"/>
              <a:gd name="connsiteY6" fmla="*/ 2587337 h 6972300"/>
              <a:gd name="connsiteX7" fmla="*/ 238991 w 984570"/>
              <a:gd name="connsiteY7" fmla="*/ 2982191 h 6972300"/>
              <a:gd name="connsiteX8" fmla="*/ 384464 w 984570"/>
              <a:gd name="connsiteY8" fmla="*/ 3252355 h 6972300"/>
              <a:gd name="connsiteX9" fmla="*/ 436418 w 984570"/>
              <a:gd name="connsiteY9" fmla="*/ 3574473 h 6972300"/>
              <a:gd name="connsiteX10" fmla="*/ 363682 w 984570"/>
              <a:gd name="connsiteY10" fmla="*/ 4000500 h 6972300"/>
              <a:gd name="connsiteX11" fmla="*/ 238991 w 984570"/>
              <a:gd name="connsiteY11" fmla="*/ 4499264 h 6972300"/>
              <a:gd name="connsiteX12" fmla="*/ 270164 w 984570"/>
              <a:gd name="connsiteY12" fmla="*/ 5122718 h 6972300"/>
              <a:gd name="connsiteX13" fmla="*/ 519546 w 984570"/>
              <a:gd name="connsiteY13" fmla="*/ 5486400 h 6972300"/>
              <a:gd name="connsiteX14" fmla="*/ 800100 w 984570"/>
              <a:gd name="connsiteY14" fmla="*/ 5860473 h 6972300"/>
              <a:gd name="connsiteX15" fmla="*/ 966355 w 984570"/>
              <a:gd name="connsiteY15" fmla="*/ 6411191 h 6972300"/>
              <a:gd name="connsiteX16" fmla="*/ 976746 w 984570"/>
              <a:gd name="connsiteY16" fmla="*/ 6691746 h 6972300"/>
              <a:gd name="connsiteX17" fmla="*/ 935182 w 984570"/>
              <a:gd name="connsiteY17" fmla="*/ 6972300 h 697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4570" h="6972300">
                <a:moveTo>
                  <a:pt x="0" y="0"/>
                </a:moveTo>
                <a:cubicBezTo>
                  <a:pt x="127288" y="154131"/>
                  <a:pt x="254577" y="308263"/>
                  <a:pt x="322118" y="436418"/>
                </a:cubicBezTo>
                <a:cubicBezTo>
                  <a:pt x="389659" y="564573"/>
                  <a:pt x="400051" y="626919"/>
                  <a:pt x="405246" y="768928"/>
                </a:cubicBezTo>
                <a:cubicBezTo>
                  <a:pt x="410441" y="910937"/>
                  <a:pt x="379268" y="1148196"/>
                  <a:pt x="353291" y="1288473"/>
                </a:cubicBezTo>
                <a:cubicBezTo>
                  <a:pt x="327314" y="1428750"/>
                  <a:pt x="297873" y="1489364"/>
                  <a:pt x="249382" y="1610591"/>
                </a:cubicBezTo>
                <a:cubicBezTo>
                  <a:pt x="200891" y="1731818"/>
                  <a:pt x="95250" y="1853046"/>
                  <a:pt x="62346" y="2015837"/>
                </a:cubicBezTo>
                <a:cubicBezTo>
                  <a:pt x="29442" y="2178628"/>
                  <a:pt x="22514" y="2426278"/>
                  <a:pt x="51955" y="2587337"/>
                </a:cubicBezTo>
                <a:cubicBezTo>
                  <a:pt x="81396" y="2748396"/>
                  <a:pt x="183573" y="2871355"/>
                  <a:pt x="238991" y="2982191"/>
                </a:cubicBezTo>
                <a:cubicBezTo>
                  <a:pt x="294409" y="3093027"/>
                  <a:pt x="351560" y="3153641"/>
                  <a:pt x="384464" y="3252355"/>
                </a:cubicBezTo>
                <a:cubicBezTo>
                  <a:pt x="417369" y="3351069"/>
                  <a:pt x="439882" y="3449782"/>
                  <a:pt x="436418" y="3574473"/>
                </a:cubicBezTo>
                <a:cubicBezTo>
                  <a:pt x="432954" y="3699164"/>
                  <a:pt x="396586" y="3846368"/>
                  <a:pt x="363682" y="4000500"/>
                </a:cubicBezTo>
                <a:cubicBezTo>
                  <a:pt x="330778" y="4154632"/>
                  <a:pt x="254577" y="4312228"/>
                  <a:pt x="238991" y="4499264"/>
                </a:cubicBezTo>
                <a:cubicBezTo>
                  <a:pt x="223405" y="4686300"/>
                  <a:pt x="223405" y="4958195"/>
                  <a:pt x="270164" y="5122718"/>
                </a:cubicBezTo>
                <a:cubicBezTo>
                  <a:pt x="316923" y="5287241"/>
                  <a:pt x="431223" y="5363441"/>
                  <a:pt x="519546" y="5486400"/>
                </a:cubicBezTo>
                <a:cubicBezTo>
                  <a:pt x="607869" y="5609359"/>
                  <a:pt x="725632" y="5706341"/>
                  <a:pt x="800100" y="5860473"/>
                </a:cubicBezTo>
                <a:cubicBezTo>
                  <a:pt x="874568" y="6014605"/>
                  <a:pt x="936914" y="6272646"/>
                  <a:pt x="966355" y="6411191"/>
                </a:cubicBezTo>
                <a:cubicBezTo>
                  <a:pt x="995796" y="6549737"/>
                  <a:pt x="981941" y="6598228"/>
                  <a:pt x="976746" y="6691746"/>
                </a:cubicBezTo>
                <a:cubicBezTo>
                  <a:pt x="971551" y="6785264"/>
                  <a:pt x="953366" y="6878782"/>
                  <a:pt x="935182" y="6972300"/>
                </a:cubicBezTo>
              </a:path>
            </a:pathLst>
          </a:custGeom>
          <a:noFill/>
          <a:ln>
            <a:solidFill>
              <a:srgbClr val="0F2F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igura a mano libera: forma 10">
            <a:extLst>
              <a:ext uri="{FF2B5EF4-FFF2-40B4-BE49-F238E27FC236}">
                <a16:creationId xmlns="" xmlns:a16="http://schemas.microsoft.com/office/drawing/2014/main" id="{2312D926-8F6F-433D-8FC3-5E76CB9104ED}"/>
              </a:ext>
            </a:extLst>
          </p:cNvPr>
          <p:cNvSpPr/>
          <p:nvPr/>
        </p:nvSpPr>
        <p:spPr>
          <a:xfrm>
            <a:off x="11208327" y="121227"/>
            <a:ext cx="984570" cy="6972300"/>
          </a:xfrm>
          <a:custGeom>
            <a:avLst/>
            <a:gdLst>
              <a:gd name="connsiteX0" fmla="*/ 0 w 984570"/>
              <a:gd name="connsiteY0" fmla="*/ 0 h 6972300"/>
              <a:gd name="connsiteX1" fmla="*/ 322118 w 984570"/>
              <a:gd name="connsiteY1" fmla="*/ 436418 h 6972300"/>
              <a:gd name="connsiteX2" fmla="*/ 405246 w 984570"/>
              <a:gd name="connsiteY2" fmla="*/ 768928 h 6972300"/>
              <a:gd name="connsiteX3" fmla="*/ 353291 w 984570"/>
              <a:gd name="connsiteY3" fmla="*/ 1288473 h 6972300"/>
              <a:gd name="connsiteX4" fmla="*/ 249382 w 984570"/>
              <a:gd name="connsiteY4" fmla="*/ 1610591 h 6972300"/>
              <a:gd name="connsiteX5" fmla="*/ 62346 w 984570"/>
              <a:gd name="connsiteY5" fmla="*/ 2015837 h 6972300"/>
              <a:gd name="connsiteX6" fmla="*/ 51955 w 984570"/>
              <a:gd name="connsiteY6" fmla="*/ 2587337 h 6972300"/>
              <a:gd name="connsiteX7" fmla="*/ 238991 w 984570"/>
              <a:gd name="connsiteY7" fmla="*/ 2982191 h 6972300"/>
              <a:gd name="connsiteX8" fmla="*/ 384464 w 984570"/>
              <a:gd name="connsiteY8" fmla="*/ 3252355 h 6972300"/>
              <a:gd name="connsiteX9" fmla="*/ 436418 w 984570"/>
              <a:gd name="connsiteY9" fmla="*/ 3574473 h 6972300"/>
              <a:gd name="connsiteX10" fmla="*/ 363682 w 984570"/>
              <a:gd name="connsiteY10" fmla="*/ 4000500 h 6972300"/>
              <a:gd name="connsiteX11" fmla="*/ 238991 w 984570"/>
              <a:gd name="connsiteY11" fmla="*/ 4499264 h 6972300"/>
              <a:gd name="connsiteX12" fmla="*/ 270164 w 984570"/>
              <a:gd name="connsiteY12" fmla="*/ 5122718 h 6972300"/>
              <a:gd name="connsiteX13" fmla="*/ 519546 w 984570"/>
              <a:gd name="connsiteY13" fmla="*/ 5486400 h 6972300"/>
              <a:gd name="connsiteX14" fmla="*/ 800100 w 984570"/>
              <a:gd name="connsiteY14" fmla="*/ 5860473 h 6972300"/>
              <a:gd name="connsiteX15" fmla="*/ 966355 w 984570"/>
              <a:gd name="connsiteY15" fmla="*/ 6411191 h 6972300"/>
              <a:gd name="connsiteX16" fmla="*/ 976746 w 984570"/>
              <a:gd name="connsiteY16" fmla="*/ 6691746 h 6972300"/>
              <a:gd name="connsiteX17" fmla="*/ 935182 w 984570"/>
              <a:gd name="connsiteY17" fmla="*/ 6972300 h 697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4570" h="6972300">
                <a:moveTo>
                  <a:pt x="0" y="0"/>
                </a:moveTo>
                <a:cubicBezTo>
                  <a:pt x="127288" y="154131"/>
                  <a:pt x="254577" y="308263"/>
                  <a:pt x="322118" y="436418"/>
                </a:cubicBezTo>
                <a:cubicBezTo>
                  <a:pt x="389659" y="564573"/>
                  <a:pt x="400051" y="626919"/>
                  <a:pt x="405246" y="768928"/>
                </a:cubicBezTo>
                <a:cubicBezTo>
                  <a:pt x="410441" y="910937"/>
                  <a:pt x="379268" y="1148196"/>
                  <a:pt x="353291" y="1288473"/>
                </a:cubicBezTo>
                <a:cubicBezTo>
                  <a:pt x="327314" y="1428750"/>
                  <a:pt x="297873" y="1489364"/>
                  <a:pt x="249382" y="1610591"/>
                </a:cubicBezTo>
                <a:cubicBezTo>
                  <a:pt x="200891" y="1731818"/>
                  <a:pt x="95250" y="1853046"/>
                  <a:pt x="62346" y="2015837"/>
                </a:cubicBezTo>
                <a:cubicBezTo>
                  <a:pt x="29442" y="2178628"/>
                  <a:pt x="22514" y="2426278"/>
                  <a:pt x="51955" y="2587337"/>
                </a:cubicBezTo>
                <a:cubicBezTo>
                  <a:pt x="81396" y="2748396"/>
                  <a:pt x="183573" y="2871355"/>
                  <a:pt x="238991" y="2982191"/>
                </a:cubicBezTo>
                <a:cubicBezTo>
                  <a:pt x="294409" y="3093027"/>
                  <a:pt x="351560" y="3153641"/>
                  <a:pt x="384464" y="3252355"/>
                </a:cubicBezTo>
                <a:cubicBezTo>
                  <a:pt x="417369" y="3351069"/>
                  <a:pt x="439882" y="3449782"/>
                  <a:pt x="436418" y="3574473"/>
                </a:cubicBezTo>
                <a:cubicBezTo>
                  <a:pt x="432954" y="3699164"/>
                  <a:pt x="396586" y="3846368"/>
                  <a:pt x="363682" y="4000500"/>
                </a:cubicBezTo>
                <a:cubicBezTo>
                  <a:pt x="330778" y="4154632"/>
                  <a:pt x="254577" y="4312228"/>
                  <a:pt x="238991" y="4499264"/>
                </a:cubicBezTo>
                <a:cubicBezTo>
                  <a:pt x="223405" y="4686300"/>
                  <a:pt x="223405" y="4958195"/>
                  <a:pt x="270164" y="5122718"/>
                </a:cubicBezTo>
                <a:cubicBezTo>
                  <a:pt x="316923" y="5287241"/>
                  <a:pt x="431223" y="5363441"/>
                  <a:pt x="519546" y="5486400"/>
                </a:cubicBezTo>
                <a:cubicBezTo>
                  <a:pt x="607869" y="5609359"/>
                  <a:pt x="725632" y="5706341"/>
                  <a:pt x="800100" y="5860473"/>
                </a:cubicBezTo>
                <a:cubicBezTo>
                  <a:pt x="874568" y="6014605"/>
                  <a:pt x="936914" y="6272646"/>
                  <a:pt x="966355" y="6411191"/>
                </a:cubicBezTo>
                <a:cubicBezTo>
                  <a:pt x="995796" y="6549737"/>
                  <a:pt x="981941" y="6598228"/>
                  <a:pt x="976746" y="6691746"/>
                </a:cubicBezTo>
                <a:cubicBezTo>
                  <a:pt x="971551" y="6785264"/>
                  <a:pt x="953366" y="6878782"/>
                  <a:pt x="935182" y="6972300"/>
                </a:cubicBezTo>
              </a:path>
            </a:pathLst>
          </a:custGeom>
          <a:noFill/>
          <a:ln>
            <a:solidFill>
              <a:srgbClr val="0F2F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99352324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tangolo 14">
            <a:extLst>
              <a:ext uri="{FF2B5EF4-FFF2-40B4-BE49-F238E27FC236}">
                <a16:creationId xmlns="" xmlns:a16="http://schemas.microsoft.com/office/drawing/2014/main" id="{B0B6AF6B-C610-43CE-ABBF-90D103DBB343}"/>
              </a:ext>
            </a:extLst>
          </p:cNvPr>
          <p:cNvSpPr/>
          <p:nvPr/>
        </p:nvSpPr>
        <p:spPr>
          <a:xfrm>
            <a:off x="0" y="0"/>
            <a:ext cx="12192000" cy="78787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 xmlns:a16="http://schemas.microsoft.com/office/drawing/2014/main" id="{9EAEE12B-26E6-414B-8390-EC3508968045}"/>
              </a:ext>
            </a:extLst>
          </p:cNvPr>
          <p:cNvPicPr/>
          <p:nvPr/>
        </p:nvPicPr>
        <p:blipFill rotWithShape="1">
          <a:blip r:embed="rId2">
            <a:extLst>
              <a:ext uri="{28A0092B-C50C-407E-A947-70E740481C1C}">
                <a14:useLocalDpi xmlns:a14="http://schemas.microsoft.com/office/drawing/2010/main" val="0"/>
              </a:ext>
            </a:extLst>
          </a:blip>
          <a:srcRect b="61729"/>
          <a:stretch/>
        </p:blipFill>
        <p:spPr bwMode="auto">
          <a:xfrm>
            <a:off x="3002178" y="0"/>
            <a:ext cx="6422376" cy="3289601"/>
          </a:xfrm>
          <a:prstGeom prst="rect">
            <a:avLst/>
          </a:prstGeom>
          <a:noFill/>
          <a:ln>
            <a:noFill/>
          </a:ln>
        </p:spPr>
      </p:pic>
      <p:pic>
        <p:nvPicPr>
          <p:cNvPr id="10" name="Immagine 9">
            <a:extLst>
              <a:ext uri="{FF2B5EF4-FFF2-40B4-BE49-F238E27FC236}">
                <a16:creationId xmlns="" xmlns:a16="http://schemas.microsoft.com/office/drawing/2014/main" id="{D6B8834D-D3B1-46BE-ABB6-3D8B2088E71E}"/>
              </a:ext>
            </a:extLst>
          </p:cNvPr>
          <p:cNvPicPr/>
          <p:nvPr/>
        </p:nvPicPr>
        <p:blipFill rotWithShape="1">
          <a:blip r:embed="rId2">
            <a:extLst>
              <a:ext uri="{28A0092B-C50C-407E-A947-70E740481C1C}">
                <a14:useLocalDpi xmlns:a14="http://schemas.microsoft.com/office/drawing/2010/main" val="0"/>
              </a:ext>
            </a:extLst>
          </a:blip>
          <a:srcRect t="45372" b="22418"/>
          <a:stretch/>
        </p:blipFill>
        <p:spPr bwMode="auto">
          <a:xfrm>
            <a:off x="2981476" y="3443592"/>
            <a:ext cx="6422376" cy="2768579"/>
          </a:xfrm>
          <a:prstGeom prst="rect">
            <a:avLst/>
          </a:prstGeom>
          <a:noFill/>
          <a:ln>
            <a:noFill/>
          </a:ln>
        </p:spPr>
      </p:pic>
      <p:pic>
        <p:nvPicPr>
          <p:cNvPr id="12" name="Immagine 11">
            <a:extLst>
              <a:ext uri="{FF2B5EF4-FFF2-40B4-BE49-F238E27FC236}">
                <a16:creationId xmlns="" xmlns:a16="http://schemas.microsoft.com/office/drawing/2014/main" id="{2517BD92-A006-49CE-915F-B2BFF8BE59FA}"/>
              </a:ext>
            </a:extLst>
          </p:cNvPr>
          <p:cNvPicPr/>
          <p:nvPr/>
        </p:nvPicPr>
        <p:blipFill rotWithShape="1">
          <a:blip r:embed="rId3">
            <a:extLst>
              <a:ext uri="{28A0092B-C50C-407E-A947-70E740481C1C}">
                <a14:useLocalDpi xmlns:a14="http://schemas.microsoft.com/office/drawing/2010/main" val="0"/>
              </a:ext>
            </a:extLst>
          </a:blip>
          <a:srcRect b="64103"/>
          <a:stretch/>
        </p:blipFill>
        <p:spPr bwMode="auto">
          <a:xfrm rot="10800000">
            <a:off x="1549977" y="4158286"/>
            <a:ext cx="4398899" cy="2111163"/>
          </a:xfrm>
          <a:prstGeom prst="rect">
            <a:avLst/>
          </a:prstGeom>
          <a:noFill/>
          <a:ln>
            <a:noFill/>
          </a:ln>
        </p:spPr>
      </p:pic>
      <p:cxnSp>
        <p:nvCxnSpPr>
          <p:cNvPr id="6" name="Connettore diritto 5">
            <a:extLst>
              <a:ext uri="{FF2B5EF4-FFF2-40B4-BE49-F238E27FC236}">
                <a16:creationId xmlns="" xmlns:a16="http://schemas.microsoft.com/office/drawing/2014/main" id="{816ADF83-F5A4-40E6-B1D0-3B99DAEE777A}"/>
              </a:ext>
            </a:extLst>
          </p:cNvPr>
          <p:cNvCxnSpPr/>
          <p:nvPr/>
        </p:nvCxnSpPr>
        <p:spPr>
          <a:xfrm>
            <a:off x="9092045" y="2576945"/>
            <a:ext cx="3099955" cy="0"/>
          </a:xfrm>
          <a:prstGeom prst="line">
            <a:avLst/>
          </a:prstGeom>
          <a:ln w="38100">
            <a:solidFill>
              <a:srgbClr val="D5B363"/>
            </a:solidFill>
          </a:ln>
        </p:spPr>
        <p:style>
          <a:lnRef idx="1">
            <a:schemeClr val="accent1"/>
          </a:lnRef>
          <a:fillRef idx="0">
            <a:schemeClr val="accent1"/>
          </a:fillRef>
          <a:effectRef idx="0">
            <a:schemeClr val="accent1"/>
          </a:effectRef>
          <a:fontRef idx="minor">
            <a:schemeClr val="tx1"/>
          </a:fontRef>
        </p:style>
      </p:cxnSp>
      <p:cxnSp>
        <p:nvCxnSpPr>
          <p:cNvPr id="7" name="Connettore diritto 6">
            <a:extLst>
              <a:ext uri="{FF2B5EF4-FFF2-40B4-BE49-F238E27FC236}">
                <a16:creationId xmlns="" xmlns:a16="http://schemas.microsoft.com/office/drawing/2014/main" id="{145C5A2E-7BA9-45D9-B2A9-BBB19DA7C972}"/>
              </a:ext>
            </a:extLst>
          </p:cNvPr>
          <p:cNvCxnSpPr/>
          <p:nvPr/>
        </p:nvCxnSpPr>
        <p:spPr>
          <a:xfrm>
            <a:off x="9335654" y="4098636"/>
            <a:ext cx="3099955" cy="0"/>
          </a:xfrm>
          <a:prstGeom prst="line">
            <a:avLst/>
          </a:prstGeom>
          <a:ln w="38100">
            <a:solidFill>
              <a:srgbClr val="D5B363"/>
            </a:solidFill>
          </a:ln>
        </p:spPr>
        <p:style>
          <a:lnRef idx="1">
            <a:schemeClr val="accent1"/>
          </a:lnRef>
          <a:fillRef idx="0">
            <a:schemeClr val="accent1"/>
          </a:fillRef>
          <a:effectRef idx="0">
            <a:schemeClr val="accent1"/>
          </a:effectRef>
          <a:fontRef idx="minor">
            <a:schemeClr val="tx1"/>
          </a:fontRef>
        </p:style>
      </p:cxnSp>
      <p:cxnSp>
        <p:nvCxnSpPr>
          <p:cNvPr id="8" name="Connettore diritto 7">
            <a:extLst>
              <a:ext uri="{FF2B5EF4-FFF2-40B4-BE49-F238E27FC236}">
                <a16:creationId xmlns="" xmlns:a16="http://schemas.microsoft.com/office/drawing/2014/main" id="{C32915C2-B504-4BFA-90A7-B25017494848}"/>
              </a:ext>
            </a:extLst>
          </p:cNvPr>
          <p:cNvCxnSpPr/>
          <p:nvPr/>
        </p:nvCxnSpPr>
        <p:spPr>
          <a:xfrm>
            <a:off x="-97777" y="4136833"/>
            <a:ext cx="3099955" cy="0"/>
          </a:xfrm>
          <a:prstGeom prst="line">
            <a:avLst/>
          </a:prstGeom>
          <a:ln w="38100">
            <a:solidFill>
              <a:srgbClr val="B6A769"/>
            </a:solidFill>
          </a:ln>
        </p:spPr>
        <p:style>
          <a:lnRef idx="1">
            <a:schemeClr val="accent1"/>
          </a:lnRef>
          <a:fillRef idx="0">
            <a:schemeClr val="accent1"/>
          </a:fillRef>
          <a:effectRef idx="0">
            <a:schemeClr val="accent1"/>
          </a:effectRef>
          <a:fontRef idx="minor">
            <a:schemeClr val="tx1"/>
          </a:fontRef>
        </p:style>
      </p:cxnSp>
      <p:cxnSp>
        <p:nvCxnSpPr>
          <p:cNvPr id="9" name="Connettore diritto 8">
            <a:extLst>
              <a:ext uri="{FF2B5EF4-FFF2-40B4-BE49-F238E27FC236}">
                <a16:creationId xmlns="" xmlns:a16="http://schemas.microsoft.com/office/drawing/2014/main" id="{8DA9EA5A-9AF7-4E3B-8ABB-04C830DCDA42}"/>
              </a:ext>
            </a:extLst>
          </p:cNvPr>
          <p:cNvCxnSpPr/>
          <p:nvPr/>
        </p:nvCxnSpPr>
        <p:spPr>
          <a:xfrm>
            <a:off x="0" y="2576945"/>
            <a:ext cx="3099955" cy="0"/>
          </a:xfrm>
          <a:prstGeom prst="line">
            <a:avLst/>
          </a:prstGeom>
          <a:ln w="38100">
            <a:solidFill>
              <a:srgbClr val="B6A769"/>
            </a:solidFill>
          </a:ln>
        </p:spPr>
        <p:style>
          <a:lnRef idx="1">
            <a:schemeClr val="accent1"/>
          </a:lnRef>
          <a:fillRef idx="0">
            <a:schemeClr val="accent1"/>
          </a:fillRef>
          <a:effectRef idx="0">
            <a:schemeClr val="accent1"/>
          </a:effectRef>
          <a:fontRef idx="minor">
            <a:schemeClr val="tx1"/>
          </a:fontRef>
        </p:style>
      </p:cxnSp>
      <p:sp>
        <p:nvSpPr>
          <p:cNvPr id="11" name="CasellaDiTesto 10">
            <a:extLst>
              <a:ext uri="{FF2B5EF4-FFF2-40B4-BE49-F238E27FC236}">
                <a16:creationId xmlns="" xmlns:a16="http://schemas.microsoft.com/office/drawing/2014/main" id="{6A1D5124-6B1B-44B9-B4B9-8E9524E8BE1B}"/>
              </a:ext>
            </a:extLst>
          </p:cNvPr>
          <p:cNvSpPr txBox="1"/>
          <p:nvPr/>
        </p:nvSpPr>
        <p:spPr>
          <a:xfrm>
            <a:off x="614298" y="2992444"/>
            <a:ext cx="12184911" cy="769441"/>
          </a:xfrm>
          <a:prstGeom prst="rect">
            <a:avLst/>
          </a:prstGeom>
          <a:noFill/>
        </p:spPr>
        <p:txBody>
          <a:bodyPr wrap="square" rtlCol="0">
            <a:spAutoFit/>
          </a:bodyPr>
          <a:lstStyle/>
          <a:p>
            <a:r>
              <a:rPr lang="it-IT" sz="4400" dirty="0">
                <a:solidFill>
                  <a:schemeClr val="bg1"/>
                </a:solidFill>
                <a:effectLst>
                  <a:glow rad="241300">
                    <a:srgbClr val="95B567">
                      <a:alpha val="92000"/>
                    </a:srgbClr>
                  </a:glow>
                </a:effectLst>
                <a:latin typeface="Sunday morning" panose="02000500000000000000" pitchFamily="2" charset="0"/>
              </a:rPr>
              <a:t>Welcome to the middle schools</a:t>
            </a:r>
          </a:p>
        </p:txBody>
      </p:sp>
      <p:pic>
        <p:nvPicPr>
          <p:cNvPr id="13" name="Immagine 12">
            <a:extLst>
              <a:ext uri="{FF2B5EF4-FFF2-40B4-BE49-F238E27FC236}">
                <a16:creationId xmlns="" xmlns:a16="http://schemas.microsoft.com/office/drawing/2014/main" id="{1CD6A990-8C06-4223-8B16-CAB29B395AD4}"/>
              </a:ext>
            </a:extLst>
          </p:cNvPr>
          <p:cNvPicPr/>
          <p:nvPr/>
        </p:nvPicPr>
        <p:blipFill rotWithShape="1">
          <a:blip r:embed="rId3">
            <a:extLst>
              <a:ext uri="{28A0092B-C50C-407E-A947-70E740481C1C}">
                <a14:useLocalDpi xmlns:a14="http://schemas.microsoft.com/office/drawing/2010/main" val="0"/>
              </a:ext>
            </a:extLst>
          </a:blip>
          <a:srcRect b="64103"/>
          <a:stretch/>
        </p:blipFill>
        <p:spPr bwMode="auto">
          <a:xfrm rot="10800000">
            <a:off x="8981208" y="4136833"/>
            <a:ext cx="3454401" cy="1482934"/>
          </a:xfrm>
          <a:prstGeom prst="rect">
            <a:avLst/>
          </a:prstGeom>
          <a:noFill/>
          <a:ln>
            <a:noFill/>
          </a:ln>
        </p:spPr>
      </p:pic>
      <p:pic>
        <p:nvPicPr>
          <p:cNvPr id="14" name="Immagine 13">
            <a:extLst>
              <a:ext uri="{FF2B5EF4-FFF2-40B4-BE49-F238E27FC236}">
                <a16:creationId xmlns="" xmlns:a16="http://schemas.microsoft.com/office/drawing/2014/main" id="{E16D1F7A-B936-430B-8374-0CF2516FA97D}"/>
              </a:ext>
            </a:extLst>
          </p:cNvPr>
          <p:cNvPicPr/>
          <p:nvPr/>
        </p:nvPicPr>
        <p:blipFill rotWithShape="1">
          <a:blip r:embed="rId3">
            <a:extLst>
              <a:ext uri="{28A0092B-C50C-407E-A947-70E740481C1C}">
                <a14:useLocalDpi xmlns:a14="http://schemas.microsoft.com/office/drawing/2010/main" val="0"/>
              </a:ext>
            </a:extLst>
          </a:blip>
          <a:srcRect t="66788" r="15767"/>
          <a:stretch/>
        </p:blipFill>
        <p:spPr bwMode="auto">
          <a:xfrm>
            <a:off x="-2890381" y="4139301"/>
            <a:ext cx="4953000" cy="1480467"/>
          </a:xfrm>
          <a:prstGeom prst="rect">
            <a:avLst/>
          </a:prstGeom>
          <a:noFill/>
          <a:ln>
            <a:noFill/>
          </a:ln>
        </p:spPr>
      </p:pic>
      <p:pic>
        <p:nvPicPr>
          <p:cNvPr id="16" name="Immagine 15">
            <a:extLst>
              <a:ext uri="{FF2B5EF4-FFF2-40B4-BE49-F238E27FC236}">
                <a16:creationId xmlns="" xmlns:a16="http://schemas.microsoft.com/office/drawing/2014/main" id="{564D0EB3-F061-4890-8DC1-FD3E22E5550F}"/>
              </a:ext>
            </a:extLst>
          </p:cNvPr>
          <p:cNvPicPr/>
          <p:nvPr/>
        </p:nvPicPr>
        <p:blipFill rotWithShape="1">
          <a:blip r:embed="rId3">
            <a:extLst>
              <a:ext uri="{28A0092B-C50C-407E-A947-70E740481C1C}">
                <a14:useLocalDpi xmlns:a14="http://schemas.microsoft.com/office/drawing/2010/main" val="0"/>
              </a:ext>
            </a:extLst>
          </a:blip>
          <a:srcRect t="55153" r="2365" b="-1"/>
          <a:stretch/>
        </p:blipFill>
        <p:spPr bwMode="auto">
          <a:xfrm rot="10800000">
            <a:off x="-103063" y="1093819"/>
            <a:ext cx="5741017" cy="1999138"/>
          </a:xfrm>
          <a:prstGeom prst="rect">
            <a:avLst/>
          </a:prstGeom>
          <a:noFill/>
          <a:ln>
            <a:noFill/>
          </a:ln>
        </p:spPr>
      </p:pic>
      <p:pic>
        <p:nvPicPr>
          <p:cNvPr id="17" name="Immagine 16">
            <a:extLst>
              <a:ext uri="{FF2B5EF4-FFF2-40B4-BE49-F238E27FC236}">
                <a16:creationId xmlns="" xmlns:a16="http://schemas.microsoft.com/office/drawing/2014/main" id="{017B3E33-3FC0-4DF2-8C5C-F1A506AFC359}"/>
              </a:ext>
            </a:extLst>
          </p:cNvPr>
          <p:cNvPicPr/>
          <p:nvPr/>
        </p:nvPicPr>
        <p:blipFill rotWithShape="1">
          <a:blip r:embed="rId3">
            <a:extLst>
              <a:ext uri="{28A0092B-C50C-407E-A947-70E740481C1C}">
                <a14:useLocalDpi xmlns:a14="http://schemas.microsoft.com/office/drawing/2010/main" val="0"/>
              </a:ext>
            </a:extLst>
          </a:blip>
          <a:srcRect t="66788" r="15767"/>
          <a:stretch/>
        </p:blipFill>
        <p:spPr bwMode="auto">
          <a:xfrm rot="10800000">
            <a:off x="8025834" y="1115576"/>
            <a:ext cx="4953000" cy="1480467"/>
          </a:xfrm>
          <a:prstGeom prst="rect">
            <a:avLst/>
          </a:prstGeom>
          <a:noFill/>
          <a:ln>
            <a:noFill/>
          </a:ln>
        </p:spPr>
      </p:pic>
    </p:spTree>
    <p:extLst>
      <p:ext uri="{BB962C8B-B14F-4D97-AF65-F5344CB8AC3E}">
        <p14:creationId xmlns:p14="http://schemas.microsoft.com/office/powerpoint/2010/main" val="1787538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a:extLst>
              <a:ext uri="{FF2B5EF4-FFF2-40B4-BE49-F238E27FC236}">
                <a16:creationId xmlns="" xmlns:a16="http://schemas.microsoft.com/office/drawing/2014/main" id="{A4A8DB12-26A2-4FFD-970B-43F9DA1B97D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667002" y="-2667001"/>
            <a:ext cx="6857999" cy="12192002"/>
          </a:xfrm>
          <a:prstGeom prst="rect">
            <a:avLst/>
          </a:prstGeom>
          <a:noFill/>
          <a:ln>
            <a:noFill/>
          </a:ln>
        </p:spPr>
      </p:pic>
      <p:sp>
        <p:nvSpPr>
          <p:cNvPr id="3" name="CasellaDiTesto 2">
            <a:extLst>
              <a:ext uri="{FF2B5EF4-FFF2-40B4-BE49-F238E27FC236}">
                <a16:creationId xmlns="" xmlns:a16="http://schemas.microsoft.com/office/drawing/2014/main" id="{124D6593-4B07-4EBF-850E-CC8002255136}"/>
              </a:ext>
            </a:extLst>
          </p:cNvPr>
          <p:cNvSpPr txBox="1"/>
          <p:nvPr/>
        </p:nvSpPr>
        <p:spPr>
          <a:xfrm>
            <a:off x="3028950" y="0"/>
            <a:ext cx="6134100" cy="1323439"/>
          </a:xfrm>
          <a:prstGeom prst="rect">
            <a:avLst/>
          </a:prstGeom>
          <a:noFill/>
        </p:spPr>
        <p:txBody>
          <a:bodyPr wrap="square" rtlCol="0">
            <a:spAutoFit/>
          </a:bodyPr>
          <a:lstStyle/>
          <a:p>
            <a:r>
              <a:rPr lang="it-IT" sz="8000" dirty="0">
                <a:solidFill>
                  <a:schemeClr val="bg1"/>
                </a:solidFill>
                <a:latin typeface="KG A Little Swag" panose="02000000000000000000" pitchFamily="2" charset="0"/>
              </a:rPr>
              <a:t>…</a:t>
            </a:r>
            <a:r>
              <a:rPr lang="it-IT" sz="8000" dirty="0" err="1">
                <a:solidFill>
                  <a:schemeClr val="bg1"/>
                </a:solidFill>
                <a:latin typeface="KG A Little Swag" panose="02000000000000000000" pitchFamily="2" charset="0"/>
              </a:rPr>
              <a:t>generally</a:t>
            </a:r>
            <a:r>
              <a:rPr lang="it-IT" sz="8000" dirty="0">
                <a:solidFill>
                  <a:schemeClr val="bg1"/>
                </a:solidFill>
                <a:latin typeface="KG A Little Swag" panose="02000000000000000000" pitchFamily="2" charset="0"/>
              </a:rPr>
              <a:t>…</a:t>
            </a:r>
          </a:p>
        </p:txBody>
      </p:sp>
      <p:sp>
        <p:nvSpPr>
          <p:cNvPr id="5" name="CasellaDiTesto 4">
            <a:extLst>
              <a:ext uri="{FF2B5EF4-FFF2-40B4-BE49-F238E27FC236}">
                <a16:creationId xmlns="" xmlns:a16="http://schemas.microsoft.com/office/drawing/2014/main" id="{44283BA2-6A7B-4C68-A055-AFFE76465FEE}"/>
              </a:ext>
            </a:extLst>
          </p:cNvPr>
          <p:cNvSpPr txBox="1"/>
          <p:nvPr/>
        </p:nvSpPr>
        <p:spPr>
          <a:xfrm>
            <a:off x="3318968" y="1333235"/>
            <a:ext cx="4640175" cy="2308324"/>
          </a:xfrm>
          <a:prstGeom prst="rect">
            <a:avLst/>
          </a:prstGeom>
          <a:noFill/>
        </p:spPr>
        <p:txBody>
          <a:bodyPr wrap="square">
            <a:spAutoFit/>
          </a:bodyPr>
          <a:lstStyle/>
          <a:p>
            <a:pPr algn="ctr"/>
            <a:r>
              <a:rPr lang="it-IT" sz="2400" b="1" i="1" dirty="0">
                <a:solidFill>
                  <a:schemeClr val="bg1"/>
                </a:solidFill>
                <a:effectLst/>
                <a:latin typeface="Footlight MT Light" panose="0204060206030A020304" pitchFamily="18" charset="0"/>
                <a:ea typeface="Times New Roman" panose="02020603050405020304" pitchFamily="18" charset="0"/>
              </a:rPr>
              <a:t>Scuola Media</a:t>
            </a:r>
            <a:r>
              <a:rPr lang="it-IT" sz="2400" b="1" dirty="0">
                <a:solidFill>
                  <a:schemeClr val="bg1"/>
                </a:solidFill>
                <a:effectLst/>
                <a:latin typeface="Footlight MT Light" panose="0204060206030A020304" pitchFamily="18" charset="0"/>
                <a:ea typeface="Times New Roman" panose="02020603050405020304" pitchFamily="18" charset="0"/>
              </a:rPr>
              <a:t> or </a:t>
            </a:r>
            <a:r>
              <a:rPr lang="it-IT" sz="2400" b="1" dirty="0" err="1">
                <a:solidFill>
                  <a:schemeClr val="bg1"/>
                </a:solidFill>
                <a:effectLst/>
                <a:latin typeface="Footlight MT Light" panose="0204060206030A020304" pitchFamily="18" charset="0"/>
                <a:ea typeface="Times New Roman" panose="02020603050405020304" pitchFamily="18" charset="0"/>
              </a:rPr>
              <a:t>lower</a:t>
            </a:r>
            <a:r>
              <a:rPr lang="it-IT" sz="2400" b="1" dirty="0">
                <a:solidFill>
                  <a:schemeClr val="bg1"/>
                </a:solidFill>
                <a:effectLst/>
                <a:latin typeface="Footlight MT Light" panose="0204060206030A020304" pitchFamily="18" charset="0"/>
                <a:ea typeface="Times New Roman" panose="02020603050405020304" pitchFamily="18" charset="0"/>
              </a:rPr>
              <a:t> </a:t>
            </a:r>
            <a:r>
              <a:rPr lang="it-IT" sz="2400" b="1" dirty="0" err="1">
                <a:solidFill>
                  <a:schemeClr val="bg1"/>
                </a:solidFill>
                <a:effectLst/>
                <a:latin typeface="Footlight MT Light" panose="0204060206030A020304" pitchFamily="18" charset="0"/>
                <a:ea typeface="Times New Roman" panose="02020603050405020304" pitchFamily="18" charset="0"/>
              </a:rPr>
              <a:t>secondary</a:t>
            </a:r>
            <a:r>
              <a:rPr lang="it-IT" sz="2400" b="1" dirty="0">
                <a:solidFill>
                  <a:schemeClr val="bg1"/>
                </a:solidFill>
                <a:effectLst/>
                <a:latin typeface="Footlight MT Light" panose="0204060206030A020304" pitchFamily="18" charset="0"/>
                <a:ea typeface="Times New Roman" panose="02020603050405020304" pitchFamily="18" charset="0"/>
              </a:rPr>
              <a:t> school </a:t>
            </a:r>
            <a:r>
              <a:rPr lang="it-IT" sz="2400" b="1" dirty="0" err="1">
                <a:solidFill>
                  <a:schemeClr val="bg1"/>
                </a:solidFill>
                <a:effectLst/>
                <a:latin typeface="Footlight MT Light" panose="0204060206030A020304" pitchFamily="18" charset="0"/>
                <a:ea typeface="Times New Roman" panose="02020603050405020304" pitchFamily="18" charset="0"/>
              </a:rPr>
              <a:t>is</a:t>
            </a:r>
            <a:r>
              <a:rPr lang="it-IT" sz="2400" b="1" dirty="0">
                <a:solidFill>
                  <a:schemeClr val="bg1"/>
                </a:solidFill>
                <a:effectLst/>
                <a:latin typeface="Footlight MT Light" panose="0204060206030A020304" pitchFamily="18" charset="0"/>
                <a:ea typeface="Times New Roman" panose="02020603050405020304" pitchFamily="18" charset="0"/>
              </a:rPr>
              <a:t> </a:t>
            </a:r>
            <a:r>
              <a:rPr lang="it-IT" sz="2400" b="1" dirty="0" err="1">
                <a:solidFill>
                  <a:schemeClr val="bg1"/>
                </a:solidFill>
                <a:effectLst/>
                <a:latin typeface="Footlight MT Light" panose="0204060206030A020304" pitchFamily="18" charset="0"/>
                <a:ea typeface="Times New Roman" panose="02020603050405020304" pitchFamily="18" charset="0"/>
              </a:rPr>
              <a:t>mandatory</a:t>
            </a:r>
            <a:r>
              <a:rPr lang="it-IT" sz="2400" b="1" dirty="0">
                <a:solidFill>
                  <a:schemeClr val="bg1"/>
                </a:solidFill>
                <a:effectLst/>
                <a:latin typeface="Footlight MT Light" panose="0204060206030A020304" pitchFamily="18" charset="0"/>
                <a:ea typeface="Times New Roman" panose="02020603050405020304" pitchFamily="18" charset="0"/>
              </a:rPr>
              <a:t>,</a:t>
            </a:r>
            <a:r>
              <a:rPr lang="it-IT" sz="2400" b="1" dirty="0">
                <a:solidFill>
                  <a:schemeClr val="bg1"/>
                </a:solidFill>
                <a:latin typeface="Footlight MT Light" panose="0204060206030A020304" pitchFamily="18" charset="0"/>
                <a:ea typeface="Times New Roman" panose="02020603050405020304" pitchFamily="18" charset="0"/>
              </a:rPr>
              <a:t> the </a:t>
            </a:r>
            <a:r>
              <a:rPr lang="it-IT" sz="2400" b="1" dirty="0" err="1">
                <a:solidFill>
                  <a:schemeClr val="bg1"/>
                </a:solidFill>
                <a:latin typeface="Footlight MT Light" panose="0204060206030A020304" pitchFamily="18" charset="0"/>
                <a:ea typeface="Times New Roman" panose="02020603050405020304" pitchFamily="18" charset="0"/>
              </a:rPr>
              <a:t>students</a:t>
            </a:r>
            <a:r>
              <a:rPr lang="it-IT" sz="2400" b="1" dirty="0">
                <a:solidFill>
                  <a:schemeClr val="bg1"/>
                </a:solidFill>
                <a:latin typeface="Footlight MT Light" panose="0204060206030A020304" pitchFamily="18" charset="0"/>
                <a:ea typeface="Times New Roman" panose="02020603050405020304" pitchFamily="18" charset="0"/>
              </a:rPr>
              <a:t> </a:t>
            </a:r>
            <a:r>
              <a:rPr lang="it-IT" sz="2400" b="1" dirty="0" err="1">
                <a:solidFill>
                  <a:schemeClr val="bg1"/>
                </a:solidFill>
                <a:effectLst/>
                <a:latin typeface="Footlight MT Light" panose="0204060206030A020304" pitchFamily="18" charset="0"/>
                <a:ea typeface="Times New Roman" panose="02020603050405020304" pitchFamily="18" charset="0"/>
              </a:rPr>
              <a:t>follow</a:t>
            </a:r>
            <a:r>
              <a:rPr lang="it-IT" sz="2400" b="1" dirty="0">
                <a:solidFill>
                  <a:schemeClr val="bg1"/>
                </a:solidFill>
                <a:effectLst/>
                <a:latin typeface="Footlight MT Light" panose="0204060206030A020304" pitchFamily="18" charset="0"/>
                <a:ea typeface="Times New Roman" panose="02020603050405020304" pitchFamily="18" charset="0"/>
              </a:rPr>
              <a:t> a </a:t>
            </a:r>
            <a:r>
              <a:rPr lang="it-IT" sz="2400" b="1" dirty="0" err="1">
                <a:solidFill>
                  <a:schemeClr val="bg1"/>
                </a:solidFill>
                <a:effectLst/>
                <a:latin typeface="Footlight MT Light" panose="0204060206030A020304" pitchFamily="18" charset="0"/>
                <a:ea typeface="Times New Roman" panose="02020603050405020304" pitchFamily="18" charset="0"/>
              </a:rPr>
              <a:t>three</a:t>
            </a:r>
            <a:r>
              <a:rPr lang="it-IT" sz="2400" b="1" dirty="0">
                <a:solidFill>
                  <a:schemeClr val="bg1"/>
                </a:solidFill>
                <a:effectLst/>
                <a:latin typeface="Footlight MT Light" panose="0204060206030A020304" pitchFamily="18" charset="0"/>
                <a:ea typeface="Times New Roman" panose="02020603050405020304" pitchFamily="18" charset="0"/>
              </a:rPr>
              <a:t> </a:t>
            </a:r>
            <a:r>
              <a:rPr lang="it-IT" sz="2400" b="1" dirty="0" err="1">
                <a:solidFill>
                  <a:schemeClr val="bg1"/>
                </a:solidFill>
                <a:effectLst/>
                <a:latin typeface="Footlight MT Light" panose="0204060206030A020304" pitchFamily="18" charset="0"/>
                <a:ea typeface="Times New Roman" panose="02020603050405020304" pitchFamily="18" charset="0"/>
              </a:rPr>
              <a:t>year</a:t>
            </a:r>
            <a:r>
              <a:rPr lang="it-IT" sz="2400" b="1" dirty="0">
                <a:solidFill>
                  <a:schemeClr val="bg1"/>
                </a:solidFill>
                <a:effectLst/>
                <a:latin typeface="Footlight MT Light" panose="0204060206030A020304" pitchFamily="18" charset="0"/>
                <a:ea typeface="Times New Roman" panose="02020603050405020304" pitchFamily="18" charset="0"/>
              </a:rPr>
              <a:t> </a:t>
            </a:r>
            <a:r>
              <a:rPr lang="it-IT" sz="2400" b="1" dirty="0" err="1">
                <a:solidFill>
                  <a:schemeClr val="bg1"/>
                </a:solidFill>
                <a:effectLst/>
                <a:latin typeface="Footlight MT Light" panose="0204060206030A020304" pitchFamily="18" charset="0"/>
                <a:ea typeface="Times New Roman" panose="02020603050405020304" pitchFamily="18" charset="0"/>
              </a:rPr>
              <a:t>program</a:t>
            </a:r>
            <a:r>
              <a:rPr lang="it-IT" sz="2400" b="1" dirty="0">
                <a:solidFill>
                  <a:schemeClr val="bg1"/>
                </a:solidFill>
                <a:effectLst/>
                <a:latin typeface="Footlight MT Light" panose="0204060206030A020304" pitchFamily="18" charset="0"/>
                <a:ea typeface="Times New Roman" panose="02020603050405020304" pitchFamily="18" charset="0"/>
              </a:rPr>
              <a:t> </a:t>
            </a:r>
            <a:r>
              <a:rPr lang="it-IT" sz="2400" b="1" dirty="0" err="1">
                <a:solidFill>
                  <a:schemeClr val="bg1"/>
                </a:solidFill>
                <a:effectLst/>
                <a:latin typeface="Footlight MT Light" panose="0204060206030A020304" pitchFamily="18" charset="0"/>
                <a:ea typeface="Times New Roman" panose="02020603050405020304" pitchFamily="18" charset="0"/>
              </a:rPr>
              <a:t>nominally</a:t>
            </a:r>
            <a:r>
              <a:rPr lang="it-IT" sz="2400" b="1" dirty="0">
                <a:solidFill>
                  <a:schemeClr val="bg1"/>
                </a:solidFill>
                <a:latin typeface="Footlight MT Light" panose="0204060206030A020304" pitchFamily="18" charset="0"/>
                <a:ea typeface="Times New Roman" panose="02020603050405020304" pitchFamily="18" charset="0"/>
              </a:rPr>
              <a:t> </a:t>
            </a:r>
            <a:r>
              <a:rPr lang="it-IT" sz="2400" b="1" dirty="0">
                <a:solidFill>
                  <a:schemeClr val="bg1"/>
                </a:solidFill>
                <a:effectLst/>
                <a:latin typeface="Footlight MT Light" panose="0204060206030A020304" pitchFamily="18" charset="0"/>
                <a:ea typeface="Times New Roman" panose="02020603050405020304" pitchFamily="18" charset="0"/>
              </a:rPr>
              <a:t>from 11 to 14.</a:t>
            </a:r>
            <a:r>
              <a:rPr lang="it-IT" sz="2400" b="1" dirty="0">
                <a:solidFill>
                  <a:schemeClr val="bg1"/>
                </a:solidFill>
                <a:effectLst/>
                <a:latin typeface="Footlight MT Light" panose="0204060206030A020304" pitchFamily="18" charset="0"/>
                <a:ea typeface="Times New Roman" panose="02020603050405020304" pitchFamily="18" charset="0"/>
                <a:cs typeface="Times New Roman" panose="02020603050405020304" pitchFamily="18" charset="0"/>
              </a:rPr>
              <a:t> At the end of the </a:t>
            </a:r>
            <a:r>
              <a:rPr lang="it-IT" sz="2400" b="1" dirty="0" err="1">
                <a:solidFill>
                  <a:schemeClr val="bg1"/>
                </a:solidFill>
                <a:effectLst/>
                <a:latin typeface="Footlight MT Light" panose="0204060206030A020304" pitchFamily="18" charset="0"/>
                <a:ea typeface="Times New Roman" panose="02020603050405020304" pitchFamily="18" charset="0"/>
                <a:cs typeface="Times New Roman" panose="02020603050405020304" pitchFamily="18" charset="0"/>
              </a:rPr>
              <a:t>third</a:t>
            </a:r>
            <a:r>
              <a:rPr lang="it-IT" sz="2400" b="1" dirty="0">
                <a:solidFill>
                  <a:schemeClr val="bg1"/>
                </a:solidFill>
                <a:effectLst/>
                <a:latin typeface="Footlight MT Light" panose="0204060206030A020304" pitchFamily="18" charset="0"/>
                <a:ea typeface="Times New Roman" panose="02020603050405020304" pitchFamily="18" charset="0"/>
                <a:cs typeface="Times New Roman" panose="02020603050405020304" pitchFamily="18" charset="0"/>
              </a:rPr>
              <a:t> </a:t>
            </a:r>
            <a:r>
              <a:rPr lang="it-IT" sz="2400" b="1" dirty="0" err="1">
                <a:solidFill>
                  <a:schemeClr val="bg1"/>
                </a:solidFill>
                <a:effectLst/>
                <a:latin typeface="Footlight MT Light" panose="0204060206030A020304" pitchFamily="18" charset="0"/>
                <a:ea typeface="Times New Roman" panose="02020603050405020304" pitchFamily="18" charset="0"/>
                <a:cs typeface="Times New Roman" panose="02020603050405020304" pitchFamily="18" charset="0"/>
              </a:rPr>
              <a:t>year</a:t>
            </a:r>
            <a:r>
              <a:rPr lang="it-IT" sz="2400" b="1" dirty="0">
                <a:solidFill>
                  <a:schemeClr val="bg1"/>
                </a:solidFill>
                <a:effectLst/>
                <a:latin typeface="Footlight MT Light" panose="0204060206030A020304" pitchFamily="18" charset="0"/>
                <a:ea typeface="Times New Roman" panose="02020603050405020304" pitchFamily="18" charset="0"/>
                <a:cs typeface="Times New Roman" panose="02020603050405020304" pitchFamily="18" charset="0"/>
              </a:rPr>
              <a:t>, </a:t>
            </a:r>
            <a:r>
              <a:rPr lang="it-IT" sz="2400" b="1" dirty="0" err="1">
                <a:solidFill>
                  <a:schemeClr val="bg1"/>
                </a:solidFill>
                <a:effectLst/>
                <a:latin typeface="Footlight MT Light" panose="0204060206030A020304" pitchFamily="18" charset="0"/>
                <a:ea typeface="Calibri" panose="020F0502020204030204" pitchFamily="34" charset="0"/>
                <a:cs typeface="Times New Roman" panose="02020603050405020304" pitchFamily="18" charset="0"/>
              </a:rPr>
              <a:t>students</a:t>
            </a:r>
            <a:r>
              <a:rPr lang="it-IT" sz="2400" b="1" dirty="0">
                <a:solidFill>
                  <a:schemeClr val="bg1"/>
                </a:solidFill>
                <a:effectLst/>
                <a:latin typeface="Footlight MT Light" panose="0204060206030A020304" pitchFamily="18" charset="0"/>
                <a:ea typeface="Calibri" panose="020F0502020204030204" pitchFamily="34" charset="0"/>
                <a:cs typeface="Times New Roman" panose="02020603050405020304" pitchFamily="18" charset="0"/>
              </a:rPr>
              <a:t> must take and pass an </a:t>
            </a:r>
            <a:r>
              <a:rPr lang="it-IT" sz="2400" b="1" dirty="0" err="1">
                <a:solidFill>
                  <a:schemeClr val="bg1"/>
                </a:solidFill>
                <a:effectLst/>
                <a:latin typeface="Footlight MT Light" panose="0204060206030A020304" pitchFamily="18" charset="0"/>
                <a:ea typeface="Calibri" panose="020F0502020204030204" pitchFamily="34" charset="0"/>
                <a:cs typeface="Times New Roman" panose="02020603050405020304" pitchFamily="18" charset="0"/>
              </a:rPr>
              <a:t>exam</a:t>
            </a:r>
            <a:r>
              <a:rPr lang="it-IT" sz="2400" b="1" dirty="0">
                <a:solidFill>
                  <a:schemeClr val="bg1"/>
                </a:solidFill>
                <a:latin typeface="Footlight MT Light" panose="0204060206030A020304" pitchFamily="18" charset="0"/>
                <a:ea typeface="Calibri" panose="020F0502020204030204" pitchFamily="34" charset="0"/>
                <a:cs typeface="Times New Roman" panose="02020603050405020304" pitchFamily="18" charset="0"/>
              </a:rPr>
              <a:t>.</a:t>
            </a:r>
            <a:endParaRPr lang="it-IT" b="1" dirty="0">
              <a:solidFill>
                <a:schemeClr val="bg1"/>
              </a:solidFill>
              <a:effectLst/>
              <a:latin typeface="Footlight MT Light" panose="0204060206030A020304" pitchFamily="18" charset="0"/>
              <a:ea typeface="Calibri" panose="020F0502020204030204" pitchFamily="34" charset="0"/>
              <a:cs typeface="Times New Roman" panose="02020603050405020304" pitchFamily="18" charset="0"/>
            </a:endParaRPr>
          </a:p>
        </p:txBody>
      </p:sp>
      <p:pic>
        <p:nvPicPr>
          <p:cNvPr id="7" name="Immagine 6">
            <a:extLst>
              <a:ext uri="{FF2B5EF4-FFF2-40B4-BE49-F238E27FC236}">
                <a16:creationId xmlns="" xmlns:a16="http://schemas.microsoft.com/office/drawing/2014/main" id="{0585AB60-BF2A-4942-9024-821F4177BE3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19966" y="322119"/>
            <a:ext cx="2385580" cy="3377046"/>
          </a:xfrm>
          <a:prstGeom prst="rect">
            <a:avLst/>
          </a:prstGeom>
          <a:ln w="228600" cap="sq" cmpd="thickThin">
            <a:solidFill>
              <a:srgbClr val="48907A"/>
            </a:solidFill>
            <a:prstDash val="solid"/>
            <a:miter lim="800000"/>
          </a:ln>
          <a:effectLst>
            <a:innerShdw blurRad="76200">
              <a:srgbClr val="000000"/>
            </a:innerShdw>
          </a:effectLst>
        </p:spPr>
      </p:pic>
      <p:pic>
        <p:nvPicPr>
          <p:cNvPr id="8" name="Immagine 7">
            <a:extLst>
              <a:ext uri="{FF2B5EF4-FFF2-40B4-BE49-F238E27FC236}">
                <a16:creationId xmlns="" xmlns:a16="http://schemas.microsoft.com/office/drawing/2014/main" id="{A6FD8C40-DC2B-4081-A2DF-06DD2167ECD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66" y="4372355"/>
            <a:ext cx="2927206" cy="2163526"/>
          </a:xfrm>
          <a:prstGeom prst="rect">
            <a:avLst/>
          </a:prstGeom>
          <a:ln w="228600" cap="sq" cmpd="thickThin">
            <a:solidFill>
              <a:srgbClr val="48907A"/>
            </a:solidFill>
            <a:prstDash val="solid"/>
            <a:miter lim="800000"/>
          </a:ln>
          <a:effectLst>
            <a:innerShdw blurRad="76200">
              <a:srgbClr val="000000"/>
            </a:innerShdw>
          </a:effectLst>
        </p:spPr>
      </p:pic>
      <p:pic>
        <p:nvPicPr>
          <p:cNvPr id="9" name="Immagine 8">
            <a:extLst>
              <a:ext uri="{FF2B5EF4-FFF2-40B4-BE49-F238E27FC236}">
                <a16:creationId xmlns="" xmlns:a16="http://schemas.microsoft.com/office/drawing/2014/main" id="{1C472572-4690-4BE4-93C0-D29B312D009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861485" y="322119"/>
            <a:ext cx="2907079" cy="3688772"/>
          </a:xfrm>
          <a:prstGeom prst="rect">
            <a:avLst/>
          </a:prstGeom>
          <a:ln w="228600" cap="sq" cmpd="thickThin">
            <a:solidFill>
              <a:srgbClr val="48907A"/>
            </a:solidFill>
            <a:prstDash val="solid"/>
            <a:miter lim="800000"/>
          </a:ln>
          <a:effectLst>
            <a:innerShdw blurRad="76200">
              <a:srgbClr val="000000"/>
            </a:innerShdw>
          </a:effectLst>
        </p:spPr>
      </p:pic>
      <p:pic>
        <p:nvPicPr>
          <p:cNvPr id="10" name="Immagine 9">
            <a:extLst>
              <a:ext uri="{FF2B5EF4-FFF2-40B4-BE49-F238E27FC236}">
                <a16:creationId xmlns="" xmlns:a16="http://schemas.microsoft.com/office/drawing/2014/main" id="{B9F12F65-D7F1-4DB6-96F7-437D75B58E07}"/>
              </a:ext>
            </a:extLst>
          </p:cNvPr>
          <p:cNvPicPr/>
          <p:nvPr/>
        </p:nvPicPr>
        <p:blipFill rotWithShape="1">
          <a:blip r:embed="rId6">
            <a:extLst>
              <a:ext uri="{28A0092B-C50C-407E-A947-70E740481C1C}">
                <a14:useLocalDpi xmlns:a14="http://schemas.microsoft.com/office/drawing/2010/main" val="0"/>
              </a:ext>
            </a:extLst>
          </a:blip>
          <a:srcRect t="23222" b="20485"/>
          <a:stretch/>
        </p:blipFill>
        <p:spPr bwMode="auto">
          <a:xfrm>
            <a:off x="4300790" y="4058902"/>
            <a:ext cx="3778827" cy="2308324"/>
          </a:xfrm>
          <a:prstGeom prst="rect">
            <a:avLst/>
          </a:prstGeom>
          <a:ln w="228600" cap="sq" cmpd="thickThin">
            <a:solidFill>
              <a:srgbClr val="48907A"/>
            </a:solidFill>
            <a:prstDash val="solid"/>
            <a:miter lim="800000"/>
          </a:ln>
          <a:effectLst>
            <a:innerShdw blurRad="76200">
              <a:srgbClr val="000000"/>
            </a:innerShdw>
          </a:effectLst>
        </p:spPr>
      </p:pic>
      <p:pic>
        <p:nvPicPr>
          <p:cNvPr id="11" name="Immagine 10">
            <a:extLst>
              <a:ext uri="{FF2B5EF4-FFF2-40B4-BE49-F238E27FC236}">
                <a16:creationId xmlns="" xmlns:a16="http://schemas.microsoft.com/office/drawing/2014/main" id="{0CAF2650-C7EE-466D-A110-45D9D888C0E4}"/>
              </a:ext>
            </a:extLst>
          </p:cNvPr>
          <p:cNvPicPr/>
          <p:nvPr/>
        </p:nvPicPr>
        <p:blipFill rotWithShape="1">
          <a:blip r:embed="rId7">
            <a:extLst>
              <a:ext uri="{28A0092B-C50C-407E-A947-70E740481C1C}">
                <a14:useLocalDpi xmlns:a14="http://schemas.microsoft.com/office/drawing/2010/main" val="0"/>
              </a:ext>
            </a:extLst>
          </a:blip>
          <a:srcRect l="5886" t="27181"/>
          <a:stretch/>
        </p:blipFill>
        <p:spPr bwMode="auto">
          <a:xfrm>
            <a:off x="9509054" y="4704468"/>
            <a:ext cx="2259510" cy="1831413"/>
          </a:xfrm>
          <a:prstGeom prst="rect">
            <a:avLst/>
          </a:prstGeom>
          <a:ln w="228600" cap="sq" cmpd="thickThin">
            <a:solidFill>
              <a:srgbClr val="48907A"/>
            </a:solidFill>
            <a:prstDash val="solid"/>
            <a:miter lim="800000"/>
          </a:ln>
          <a:effectLst>
            <a:innerShdw blurRad="76200">
              <a:srgbClr val="000000"/>
            </a:innerShdw>
          </a:effectLst>
        </p:spPr>
      </p:pic>
    </p:spTree>
    <p:extLst>
      <p:ext uri="{BB962C8B-B14F-4D97-AF65-F5344CB8AC3E}">
        <p14:creationId xmlns:p14="http://schemas.microsoft.com/office/powerpoint/2010/main" val="226726906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1000"/>
                                        <p:tgtEl>
                                          <p:spTgt spid="9"/>
                                        </p:tgtEl>
                                      </p:cBhvr>
                                    </p:animEffect>
                                  </p:childTnLst>
                                </p:cTn>
                              </p:par>
                            </p:childTnLst>
                          </p:cTn>
                        </p:par>
                        <p:par>
                          <p:cTn id="12" fill="hold">
                            <p:stCondLst>
                              <p:cond delay="20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1000"/>
                                        <p:tgtEl>
                                          <p:spTgt spid="10"/>
                                        </p:tgtEl>
                                      </p:cBhvr>
                                    </p:animEffect>
                                  </p:childTnLst>
                                </p:cTn>
                              </p:par>
                            </p:childTnLst>
                          </p:cTn>
                        </p:par>
                        <p:par>
                          <p:cTn id="16" fill="hold">
                            <p:stCondLst>
                              <p:cond delay="3000"/>
                            </p:stCondLst>
                            <p:childTnLst>
                              <p:par>
                                <p:cTn id="17" presetID="22" presetClass="entr" presetSubtype="4"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1000"/>
                                        <p:tgtEl>
                                          <p:spTgt spid="11"/>
                                        </p:tgtEl>
                                      </p:cBhvr>
                                    </p:animEffect>
                                  </p:childTnLst>
                                </p:cTn>
                              </p:par>
                            </p:childTnLst>
                          </p:cTn>
                        </p:par>
                        <p:par>
                          <p:cTn id="20" fill="hold">
                            <p:stCondLst>
                              <p:cond delay="4000"/>
                            </p:stCondLst>
                            <p:childTnLst>
                              <p:par>
                                <p:cTn id="21" presetID="22" presetClass="entr" presetSubtype="4"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 xmlns:a16="http://schemas.microsoft.com/office/drawing/2014/main" id="{17028F08-308D-4A63-B83E-EC594D020603}"/>
              </a:ext>
            </a:extLst>
          </p:cNvPr>
          <p:cNvPicPr>
            <a:picLocks noChangeAspect="1"/>
          </p:cNvPicPr>
          <p:nvPr/>
        </p:nvPicPr>
        <p:blipFill rotWithShape="1">
          <a:blip r:embed="rId2"/>
          <a:srcRect l="10049" r="28202" b="14197"/>
          <a:stretch/>
        </p:blipFill>
        <p:spPr>
          <a:xfrm>
            <a:off x="7400261" y="0"/>
            <a:ext cx="4791740" cy="6858000"/>
          </a:xfrm>
          <a:prstGeom prst="rect">
            <a:avLst/>
          </a:prstGeom>
        </p:spPr>
      </p:pic>
      <p:pic>
        <p:nvPicPr>
          <p:cNvPr id="3" name="Immagine 2">
            <a:extLst>
              <a:ext uri="{FF2B5EF4-FFF2-40B4-BE49-F238E27FC236}">
                <a16:creationId xmlns="" xmlns:a16="http://schemas.microsoft.com/office/drawing/2014/main" id="{38CD44E0-F8F8-4E4E-A85C-85B11373315B}"/>
              </a:ext>
            </a:extLst>
          </p:cNvPr>
          <p:cNvPicPr>
            <a:picLocks noChangeAspect="1"/>
          </p:cNvPicPr>
          <p:nvPr/>
        </p:nvPicPr>
        <p:blipFill rotWithShape="1">
          <a:blip r:embed="rId2"/>
          <a:srcRect l="8250" r="3642" b="14197"/>
          <a:stretch/>
        </p:blipFill>
        <p:spPr>
          <a:xfrm>
            <a:off x="0" y="0"/>
            <a:ext cx="7400261" cy="6858000"/>
          </a:xfrm>
          <a:prstGeom prst="rect">
            <a:avLst/>
          </a:prstGeom>
        </p:spPr>
      </p:pic>
      <p:sp>
        <p:nvSpPr>
          <p:cNvPr id="5" name="CasellaDiTesto 4">
            <a:extLst>
              <a:ext uri="{FF2B5EF4-FFF2-40B4-BE49-F238E27FC236}">
                <a16:creationId xmlns="" xmlns:a16="http://schemas.microsoft.com/office/drawing/2014/main" id="{C5E23A32-AFD0-4896-B489-18BFCE5C9ECB}"/>
              </a:ext>
            </a:extLst>
          </p:cNvPr>
          <p:cNvSpPr txBox="1"/>
          <p:nvPr/>
        </p:nvSpPr>
        <p:spPr>
          <a:xfrm>
            <a:off x="2030818" y="-287080"/>
            <a:ext cx="8612372" cy="2215991"/>
          </a:xfrm>
          <a:prstGeom prst="rect">
            <a:avLst/>
          </a:prstGeom>
          <a:noFill/>
        </p:spPr>
        <p:txBody>
          <a:bodyPr wrap="square" rtlCol="0">
            <a:spAutoFit/>
          </a:bodyPr>
          <a:lstStyle/>
          <a:p>
            <a:r>
              <a:rPr lang="it-IT" sz="13800" dirty="0" err="1">
                <a:ln w="3175">
                  <a:solidFill>
                    <a:schemeClr val="bg1"/>
                  </a:solidFill>
                </a:ln>
                <a:solidFill>
                  <a:schemeClr val="bg1"/>
                </a:solidFill>
                <a:latin typeface="Earwig Factory" panose="040B0000010106000100" pitchFamily="82" charset="0"/>
              </a:rPr>
              <a:t>subjects</a:t>
            </a:r>
            <a:endParaRPr lang="it-IT" sz="13800" dirty="0">
              <a:ln w="3175">
                <a:solidFill>
                  <a:schemeClr val="bg1"/>
                </a:solidFill>
              </a:ln>
              <a:solidFill>
                <a:schemeClr val="bg1"/>
              </a:solidFill>
              <a:latin typeface="Earwig Factory" panose="040B0000010106000100" pitchFamily="82" charset="0"/>
            </a:endParaRPr>
          </a:p>
        </p:txBody>
      </p:sp>
      <p:pic>
        <p:nvPicPr>
          <p:cNvPr id="6" name="Immagine 5">
            <a:extLst>
              <a:ext uri="{FF2B5EF4-FFF2-40B4-BE49-F238E27FC236}">
                <a16:creationId xmlns="" xmlns:a16="http://schemas.microsoft.com/office/drawing/2014/main" id="{8F1DCD40-13B4-423D-879E-DD605047012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617" y="4062844"/>
            <a:ext cx="1116157" cy="1390073"/>
          </a:xfrm>
          <a:prstGeom prst="rect">
            <a:avLst/>
          </a:prstGeom>
          <a:ln>
            <a:noFill/>
          </a:ln>
          <a:effectLst>
            <a:softEdge rad="112500"/>
          </a:effectLst>
        </p:spPr>
      </p:pic>
      <p:pic>
        <p:nvPicPr>
          <p:cNvPr id="7" name="Immagine 6">
            <a:extLst>
              <a:ext uri="{FF2B5EF4-FFF2-40B4-BE49-F238E27FC236}">
                <a16:creationId xmlns="" xmlns:a16="http://schemas.microsoft.com/office/drawing/2014/main" id="{97904E6D-924F-4A63-A569-A2A130C0F973}"/>
              </a:ext>
            </a:extLst>
          </p:cNvPr>
          <p:cNvPicPr/>
          <p:nvPr/>
        </p:nvPicPr>
        <p:blipFill rotWithShape="1">
          <a:blip r:embed="rId4" cstate="print">
            <a:extLst>
              <a:ext uri="{28A0092B-C50C-407E-A947-70E740481C1C}">
                <a14:useLocalDpi xmlns:a14="http://schemas.microsoft.com/office/drawing/2010/main" val="0"/>
              </a:ext>
            </a:extLst>
          </a:blip>
          <a:srcRect l="15630" r="23010"/>
          <a:stretch/>
        </p:blipFill>
        <p:spPr bwMode="auto">
          <a:xfrm>
            <a:off x="1833391" y="2923953"/>
            <a:ext cx="1190847" cy="1469502"/>
          </a:xfrm>
          <a:prstGeom prst="rect">
            <a:avLst/>
          </a:prstGeom>
          <a:ln>
            <a:noFill/>
          </a:ln>
          <a:effectLst>
            <a:softEdge rad="112500"/>
          </a:effectLst>
        </p:spPr>
      </p:pic>
      <p:sp>
        <p:nvSpPr>
          <p:cNvPr id="8" name="CasellaDiTesto 7">
            <a:extLst>
              <a:ext uri="{FF2B5EF4-FFF2-40B4-BE49-F238E27FC236}">
                <a16:creationId xmlns="" xmlns:a16="http://schemas.microsoft.com/office/drawing/2014/main" id="{6B83089E-DC35-4A26-8DC6-B3DEE99BE13B}"/>
              </a:ext>
            </a:extLst>
          </p:cNvPr>
          <p:cNvSpPr txBox="1"/>
          <p:nvPr/>
        </p:nvSpPr>
        <p:spPr>
          <a:xfrm>
            <a:off x="9746673" y="6396335"/>
            <a:ext cx="2654365" cy="461665"/>
          </a:xfrm>
          <a:prstGeom prst="rect">
            <a:avLst/>
          </a:prstGeom>
          <a:noFill/>
        </p:spPr>
        <p:txBody>
          <a:bodyPr wrap="square" rtlCol="0">
            <a:spAutoFit/>
          </a:bodyPr>
          <a:lstStyle/>
          <a:p>
            <a:r>
              <a:rPr lang="it-IT" sz="2400" dirty="0">
                <a:latin typeface="Margetha" panose="02000500000000090000" pitchFamily="50" charset="0"/>
              </a:rPr>
              <a:t>Martina Altomare</a:t>
            </a:r>
          </a:p>
        </p:txBody>
      </p:sp>
      <p:pic>
        <p:nvPicPr>
          <p:cNvPr id="9" name="Immagine 8">
            <a:extLst>
              <a:ext uri="{FF2B5EF4-FFF2-40B4-BE49-F238E27FC236}">
                <a16:creationId xmlns="" xmlns:a16="http://schemas.microsoft.com/office/drawing/2014/main" id="{D6960EB6-4805-4F4E-887A-7B2984490636}"/>
              </a:ext>
            </a:extLst>
          </p:cNvPr>
          <p:cNvPicPr>
            <a:picLocks noChangeAspect="1"/>
          </p:cNvPicPr>
          <p:nvPr/>
        </p:nvPicPr>
        <p:blipFill rotWithShape="1">
          <a:blip r:embed="rId5"/>
          <a:srcRect t="14337"/>
          <a:stretch/>
        </p:blipFill>
        <p:spPr>
          <a:xfrm>
            <a:off x="3454855" y="3768452"/>
            <a:ext cx="1675241" cy="2155975"/>
          </a:xfrm>
          <a:prstGeom prst="rect">
            <a:avLst/>
          </a:prstGeom>
          <a:ln>
            <a:noFill/>
          </a:ln>
          <a:effectLst>
            <a:softEdge rad="112500"/>
          </a:effectLst>
        </p:spPr>
      </p:pic>
      <p:pic>
        <p:nvPicPr>
          <p:cNvPr id="10" name="Immagine 9">
            <a:extLst>
              <a:ext uri="{FF2B5EF4-FFF2-40B4-BE49-F238E27FC236}">
                <a16:creationId xmlns="" xmlns:a16="http://schemas.microsoft.com/office/drawing/2014/main" id="{ABFE6204-42AF-4F6E-BE50-F01308A2C73C}"/>
              </a:ext>
            </a:extLst>
          </p:cNvPr>
          <p:cNvPicPr/>
          <p:nvPr/>
        </p:nvPicPr>
        <p:blipFill rotWithShape="1">
          <a:blip r:embed="rId6">
            <a:extLst>
              <a:ext uri="{28A0092B-C50C-407E-A947-70E740481C1C}">
                <a14:useLocalDpi xmlns:a14="http://schemas.microsoft.com/office/drawing/2010/main" val="0"/>
              </a:ext>
            </a:extLst>
          </a:blip>
          <a:srcRect l="27078" t="18844" r="24183" b="18746"/>
          <a:stretch/>
        </p:blipFill>
        <p:spPr bwMode="auto">
          <a:xfrm>
            <a:off x="5550195" y="2298950"/>
            <a:ext cx="1273306" cy="1469502"/>
          </a:xfrm>
          <a:prstGeom prst="rect">
            <a:avLst/>
          </a:prstGeom>
          <a:ln>
            <a:noFill/>
          </a:ln>
          <a:effectLst>
            <a:softEdge rad="112500"/>
          </a:effectLst>
        </p:spPr>
      </p:pic>
      <p:pic>
        <p:nvPicPr>
          <p:cNvPr id="12" name="Immagine 11">
            <a:extLst>
              <a:ext uri="{FF2B5EF4-FFF2-40B4-BE49-F238E27FC236}">
                <a16:creationId xmlns="" xmlns:a16="http://schemas.microsoft.com/office/drawing/2014/main" id="{FBBEF95F-E895-4326-BF8B-16366C33B1A9}"/>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7472391" y="4023129"/>
            <a:ext cx="1190848" cy="1469502"/>
          </a:xfrm>
          <a:prstGeom prst="rect">
            <a:avLst/>
          </a:prstGeom>
          <a:ln>
            <a:noFill/>
          </a:ln>
          <a:effectLst>
            <a:softEdge rad="112500"/>
          </a:effectLst>
        </p:spPr>
      </p:pic>
      <p:pic>
        <p:nvPicPr>
          <p:cNvPr id="13" name="Immagine 12">
            <a:extLst>
              <a:ext uri="{FF2B5EF4-FFF2-40B4-BE49-F238E27FC236}">
                <a16:creationId xmlns="" xmlns:a16="http://schemas.microsoft.com/office/drawing/2014/main" id="{62205591-5D66-45F5-A232-A91CBB539B2E}"/>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17692" y="2923953"/>
            <a:ext cx="1069300" cy="1469502"/>
          </a:xfrm>
          <a:prstGeom prst="rect">
            <a:avLst/>
          </a:prstGeom>
          <a:ln>
            <a:noFill/>
          </a:ln>
          <a:effectLst>
            <a:softEdge rad="112500"/>
          </a:effectLst>
        </p:spPr>
      </p:pic>
      <p:pic>
        <p:nvPicPr>
          <p:cNvPr id="14" name="Immagine 13">
            <a:extLst>
              <a:ext uri="{FF2B5EF4-FFF2-40B4-BE49-F238E27FC236}">
                <a16:creationId xmlns="" xmlns:a16="http://schemas.microsoft.com/office/drawing/2014/main" id="{71689591-DD41-45B9-B237-3FE32D130FA8}"/>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10424499" y="3738443"/>
            <a:ext cx="1619938" cy="2215991"/>
          </a:xfrm>
          <a:prstGeom prst="rect">
            <a:avLst/>
          </a:prstGeom>
          <a:ln>
            <a:noFill/>
          </a:ln>
          <a:effectLst>
            <a:softEdge rad="112500"/>
          </a:effectLst>
        </p:spPr>
      </p:pic>
    </p:spTree>
    <p:extLst>
      <p:ext uri="{BB962C8B-B14F-4D97-AF65-F5344CB8AC3E}">
        <p14:creationId xmlns:p14="http://schemas.microsoft.com/office/powerpoint/2010/main" val="8745004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 xmlns:a16="http://schemas.microsoft.com/office/drawing/2014/main" id="{17F81524-97BF-4A83-93CD-9D42E41878AC}"/>
              </a:ext>
            </a:extLst>
          </p:cNvPr>
          <p:cNvPicPr>
            <a:picLocks noChangeAspect="1"/>
          </p:cNvPicPr>
          <p:nvPr/>
        </p:nvPicPr>
        <p:blipFill rotWithShape="1">
          <a:blip r:embed="rId2"/>
          <a:srcRect l="8250" r="4293" b="14197"/>
          <a:stretch/>
        </p:blipFill>
        <p:spPr>
          <a:xfrm>
            <a:off x="-1" y="0"/>
            <a:ext cx="8049411" cy="6858000"/>
          </a:xfrm>
          <a:prstGeom prst="rect">
            <a:avLst/>
          </a:prstGeom>
        </p:spPr>
      </p:pic>
      <p:pic>
        <p:nvPicPr>
          <p:cNvPr id="3" name="Immagine 2">
            <a:extLst>
              <a:ext uri="{FF2B5EF4-FFF2-40B4-BE49-F238E27FC236}">
                <a16:creationId xmlns="" xmlns:a16="http://schemas.microsoft.com/office/drawing/2014/main" id="{085DC746-E030-4777-8F94-6B985ADCFFC8}"/>
              </a:ext>
            </a:extLst>
          </p:cNvPr>
          <p:cNvPicPr>
            <a:picLocks noChangeAspect="1"/>
          </p:cNvPicPr>
          <p:nvPr/>
        </p:nvPicPr>
        <p:blipFill rotWithShape="1">
          <a:blip r:embed="rId2"/>
          <a:srcRect l="27662" r="27779" b="14197"/>
          <a:stretch/>
        </p:blipFill>
        <p:spPr>
          <a:xfrm>
            <a:off x="8049411" y="0"/>
            <a:ext cx="4142589" cy="6858000"/>
          </a:xfrm>
          <a:prstGeom prst="rect">
            <a:avLst/>
          </a:prstGeom>
        </p:spPr>
      </p:pic>
      <p:sp>
        <p:nvSpPr>
          <p:cNvPr id="4" name="CasellaDiTesto 3">
            <a:extLst>
              <a:ext uri="{FF2B5EF4-FFF2-40B4-BE49-F238E27FC236}">
                <a16:creationId xmlns="" xmlns:a16="http://schemas.microsoft.com/office/drawing/2014/main" id="{0E38542E-AB69-4955-9AD7-596BDB56EEDC}"/>
              </a:ext>
            </a:extLst>
          </p:cNvPr>
          <p:cNvSpPr txBox="1"/>
          <p:nvPr/>
        </p:nvSpPr>
        <p:spPr>
          <a:xfrm>
            <a:off x="2356260" y="-294060"/>
            <a:ext cx="8612372" cy="2215991"/>
          </a:xfrm>
          <a:prstGeom prst="rect">
            <a:avLst/>
          </a:prstGeom>
          <a:noFill/>
        </p:spPr>
        <p:txBody>
          <a:bodyPr wrap="square" rtlCol="0">
            <a:spAutoFit/>
          </a:bodyPr>
          <a:lstStyle/>
          <a:p>
            <a:r>
              <a:rPr lang="it-IT" sz="13800" dirty="0" err="1">
                <a:ln>
                  <a:solidFill>
                    <a:schemeClr val="bg1"/>
                  </a:solidFill>
                </a:ln>
                <a:solidFill>
                  <a:schemeClr val="bg1"/>
                </a:solidFill>
                <a:latin typeface="Earwig Factory" panose="040B0000010106000100" pitchFamily="82" charset="0"/>
              </a:rPr>
              <a:t>subjects</a:t>
            </a:r>
            <a:endParaRPr lang="it-IT" sz="13800" dirty="0">
              <a:ln>
                <a:solidFill>
                  <a:schemeClr val="bg1"/>
                </a:solidFill>
              </a:ln>
              <a:solidFill>
                <a:schemeClr val="bg1"/>
              </a:solidFill>
              <a:latin typeface="Earwig Factory" panose="040B0000010106000100" pitchFamily="82" charset="0"/>
            </a:endParaRPr>
          </a:p>
        </p:txBody>
      </p:sp>
      <p:sp>
        <p:nvSpPr>
          <p:cNvPr id="5" name="CasellaDiTesto 4">
            <a:extLst>
              <a:ext uri="{FF2B5EF4-FFF2-40B4-BE49-F238E27FC236}">
                <a16:creationId xmlns="" xmlns:a16="http://schemas.microsoft.com/office/drawing/2014/main" id="{3DF0D2ED-8CB2-47B2-A492-F99916D68655}"/>
              </a:ext>
            </a:extLst>
          </p:cNvPr>
          <p:cNvSpPr txBox="1"/>
          <p:nvPr/>
        </p:nvSpPr>
        <p:spPr>
          <a:xfrm>
            <a:off x="113575" y="6396334"/>
            <a:ext cx="2654365" cy="461665"/>
          </a:xfrm>
          <a:prstGeom prst="rect">
            <a:avLst/>
          </a:prstGeom>
          <a:noFill/>
        </p:spPr>
        <p:txBody>
          <a:bodyPr wrap="square" rtlCol="0">
            <a:spAutoFit/>
          </a:bodyPr>
          <a:lstStyle/>
          <a:p>
            <a:r>
              <a:rPr lang="it-IT" sz="2400" dirty="0">
                <a:latin typeface="Margetha" panose="02000500000000090000" pitchFamily="50" charset="0"/>
              </a:rPr>
              <a:t>Martina Altomare</a:t>
            </a:r>
          </a:p>
        </p:txBody>
      </p:sp>
      <p:pic>
        <p:nvPicPr>
          <p:cNvPr id="6" name="Immagine 5">
            <a:extLst>
              <a:ext uri="{FF2B5EF4-FFF2-40B4-BE49-F238E27FC236}">
                <a16:creationId xmlns="" xmlns:a16="http://schemas.microsoft.com/office/drawing/2014/main" id="{841FE97F-BCE4-4157-85F1-F3D5533C51E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919" y="4040372"/>
            <a:ext cx="1295067" cy="1495313"/>
          </a:xfrm>
          <a:prstGeom prst="rect">
            <a:avLst/>
          </a:prstGeom>
          <a:ln>
            <a:noFill/>
          </a:ln>
          <a:effectLst>
            <a:softEdge rad="112500"/>
          </a:effectLst>
        </p:spPr>
      </p:pic>
      <p:pic>
        <p:nvPicPr>
          <p:cNvPr id="7" name="Immagine 6" descr=" ">
            <a:extLst>
              <a:ext uri="{FF2B5EF4-FFF2-40B4-BE49-F238E27FC236}">
                <a16:creationId xmlns="" xmlns:a16="http://schemas.microsoft.com/office/drawing/2014/main" id="{F8764BB3-67E8-4D34-8E18-BAE2A70A83BA}"/>
              </a:ext>
            </a:extLst>
          </p:cNvPr>
          <p:cNvPicPr/>
          <p:nvPr/>
        </p:nvPicPr>
        <p:blipFill rotWithShape="1">
          <a:blip r:embed="rId4">
            <a:extLst>
              <a:ext uri="{28A0092B-C50C-407E-A947-70E740481C1C}">
                <a14:useLocalDpi xmlns:a14="http://schemas.microsoft.com/office/drawing/2010/main" val="0"/>
              </a:ext>
            </a:extLst>
          </a:blip>
          <a:srcRect t="12497" b="17199"/>
          <a:stretch/>
        </p:blipFill>
        <p:spPr bwMode="auto">
          <a:xfrm>
            <a:off x="1984450" y="2924723"/>
            <a:ext cx="1295067" cy="1495313"/>
          </a:xfrm>
          <a:prstGeom prst="rect">
            <a:avLst/>
          </a:prstGeom>
          <a:ln>
            <a:noFill/>
          </a:ln>
          <a:effectLst>
            <a:softEdge rad="112500"/>
          </a:effectLst>
        </p:spPr>
      </p:pic>
      <p:pic>
        <p:nvPicPr>
          <p:cNvPr id="8" name="Immagine 7">
            <a:extLst>
              <a:ext uri="{FF2B5EF4-FFF2-40B4-BE49-F238E27FC236}">
                <a16:creationId xmlns="" xmlns:a16="http://schemas.microsoft.com/office/drawing/2014/main" id="{F0818933-6FBD-41FF-9362-9F3C75770CDA}"/>
              </a:ext>
            </a:extLst>
          </p:cNvPr>
          <p:cNvPicPr/>
          <p:nvPr/>
        </p:nvPicPr>
        <p:blipFill rotWithShape="1">
          <a:blip r:embed="rId5" cstate="print">
            <a:extLst>
              <a:ext uri="{28A0092B-C50C-407E-A947-70E740481C1C}">
                <a14:useLocalDpi xmlns:a14="http://schemas.microsoft.com/office/drawing/2010/main" val="0"/>
              </a:ext>
            </a:extLst>
          </a:blip>
          <a:srcRect t="21743" b="12572"/>
          <a:stretch/>
        </p:blipFill>
        <p:spPr bwMode="auto">
          <a:xfrm>
            <a:off x="3746317" y="3848987"/>
            <a:ext cx="1867673" cy="1984410"/>
          </a:xfrm>
          <a:prstGeom prst="rect">
            <a:avLst/>
          </a:prstGeom>
          <a:ln>
            <a:noFill/>
          </a:ln>
          <a:effectLst>
            <a:softEdge rad="112500"/>
          </a:effectLst>
        </p:spPr>
      </p:pic>
      <p:pic>
        <p:nvPicPr>
          <p:cNvPr id="9" name="Immagine 8">
            <a:extLst>
              <a:ext uri="{FF2B5EF4-FFF2-40B4-BE49-F238E27FC236}">
                <a16:creationId xmlns="" xmlns:a16="http://schemas.microsoft.com/office/drawing/2014/main" id="{28D8B792-1F77-4DFD-97EA-9F6CBF556B5E}"/>
              </a:ext>
            </a:extLst>
          </p:cNvPr>
          <p:cNvPicPr/>
          <p:nvPr/>
        </p:nvPicPr>
        <p:blipFill rotWithShape="1">
          <a:blip r:embed="rId6">
            <a:extLst>
              <a:ext uri="{28A0092B-C50C-407E-A947-70E740481C1C}">
                <a14:useLocalDpi xmlns:a14="http://schemas.microsoft.com/office/drawing/2010/main" val="0"/>
              </a:ext>
            </a:extLst>
          </a:blip>
          <a:srcRect t="13854" b="17554"/>
          <a:stretch/>
        </p:blipFill>
        <p:spPr bwMode="auto">
          <a:xfrm>
            <a:off x="6138296" y="2264224"/>
            <a:ext cx="1386807" cy="1609386"/>
          </a:xfrm>
          <a:prstGeom prst="rect">
            <a:avLst/>
          </a:prstGeom>
          <a:ln>
            <a:noFill/>
          </a:ln>
          <a:effectLst>
            <a:softEdge rad="112500"/>
          </a:effectLst>
        </p:spPr>
      </p:pic>
      <p:pic>
        <p:nvPicPr>
          <p:cNvPr id="10" name="Immagine 9">
            <a:extLst>
              <a:ext uri="{FF2B5EF4-FFF2-40B4-BE49-F238E27FC236}">
                <a16:creationId xmlns="" xmlns:a16="http://schemas.microsoft.com/office/drawing/2014/main" id="{1431B69D-7782-409A-85F9-0318021C3750}"/>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10025" y="2810650"/>
            <a:ext cx="1386807" cy="1609386"/>
          </a:xfrm>
          <a:prstGeom prst="rect">
            <a:avLst/>
          </a:prstGeom>
          <a:ln>
            <a:noFill/>
          </a:ln>
          <a:effectLst>
            <a:softEdge rad="112500"/>
          </a:effectLst>
        </p:spPr>
      </p:pic>
      <p:pic>
        <p:nvPicPr>
          <p:cNvPr id="11" name="Immagine 10">
            <a:extLst>
              <a:ext uri="{FF2B5EF4-FFF2-40B4-BE49-F238E27FC236}">
                <a16:creationId xmlns="" xmlns:a16="http://schemas.microsoft.com/office/drawing/2014/main" id="{7120E7EB-6B52-4CC0-A6EF-3849F4D10B61}"/>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13183" y="3846425"/>
            <a:ext cx="1910898" cy="2059005"/>
          </a:xfrm>
          <a:prstGeom prst="rect">
            <a:avLst/>
          </a:prstGeom>
          <a:ln>
            <a:noFill/>
          </a:ln>
          <a:effectLst>
            <a:softEdge rad="112500"/>
          </a:effectLst>
        </p:spPr>
      </p:pic>
    </p:spTree>
    <p:extLst>
      <p:ext uri="{BB962C8B-B14F-4D97-AF65-F5344CB8AC3E}">
        <p14:creationId xmlns:p14="http://schemas.microsoft.com/office/powerpoint/2010/main" val="2175730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5" name="Grafico 4">
            <a:extLst>
              <a:ext uri="{FF2B5EF4-FFF2-40B4-BE49-F238E27FC236}">
                <a16:creationId xmlns="" xmlns:a16="http://schemas.microsoft.com/office/drawing/2014/main" id="{F1945142-E24B-4851-BD10-34DCE7122EC6}"/>
              </a:ext>
            </a:extLst>
          </p:cNvPr>
          <p:cNvGraphicFramePr/>
          <p:nvPr>
            <p:extLst>
              <p:ext uri="{D42A27DB-BD31-4B8C-83A1-F6EECF244321}">
                <p14:modId xmlns:p14="http://schemas.microsoft.com/office/powerpoint/2010/main" val="1829094522"/>
              </p:ext>
            </p:extLst>
          </p:nvPr>
        </p:nvGraphicFramePr>
        <p:xfrm>
          <a:off x="720437" y="550718"/>
          <a:ext cx="10500096" cy="6748894"/>
        </p:xfrm>
        <a:graphic>
          <a:graphicData uri="http://schemas.openxmlformats.org/drawingml/2006/chart">
            <c:chart xmlns:c="http://schemas.openxmlformats.org/drawingml/2006/chart" xmlns:r="http://schemas.openxmlformats.org/officeDocument/2006/relationships" r:id="rId2"/>
          </a:graphicData>
        </a:graphic>
      </p:graphicFrame>
      <p:sp>
        <p:nvSpPr>
          <p:cNvPr id="8" name="CasellaDiTesto 7">
            <a:extLst>
              <a:ext uri="{FF2B5EF4-FFF2-40B4-BE49-F238E27FC236}">
                <a16:creationId xmlns="" xmlns:a16="http://schemas.microsoft.com/office/drawing/2014/main" id="{05613386-6C4A-4B56-AC6C-8EF3EE8C2C9A}"/>
              </a:ext>
            </a:extLst>
          </p:cNvPr>
          <p:cNvSpPr txBox="1"/>
          <p:nvPr/>
        </p:nvSpPr>
        <p:spPr>
          <a:xfrm>
            <a:off x="715324" y="264968"/>
            <a:ext cx="10900063" cy="1015663"/>
          </a:xfrm>
          <a:prstGeom prst="rect">
            <a:avLst/>
          </a:prstGeom>
          <a:noFill/>
        </p:spPr>
        <p:txBody>
          <a:bodyPr wrap="square" rtlCol="0">
            <a:spAutoFit/>
          </a:bodyPr>
          <a:lstStyle/>
          <a:p>
            <a:r>
              <a:rPr lang="it-IT" sz="5800" dirty="0" err="1">
                <a:ln>
                  <a:solidFill>
                    <a:sysClr val="windowText" lastClr="000000"/>
                  </a:solidFill>
                </a:ln>
                <a:solidFill>
                  <a:sysClr val="windowText" lastClr="000000"/>
                </a:solidFill>
                <a:latin typeface="Muthiara -Demo Version-" panose="02000500000000000000" pitchFamily="2" charset="0"/>
              </a:rPr>
              <a:t>Favourite</a:t>
            </a:r>
            <a:r>
              <a:rPr lang="it-IT" sz="5800" dirty="0">
                <a:ln>
                  <a:solidFill>
                    <a:sysClr val="windowText" lastClr="000000"/>
                  </a:solidFill>
                </a:ln>
                <a:solidFill>
                  <a:sysClr val="windowText" lastClr="000000"/>
                </a:solidFill>
                <a:latin typeface="Muthiara -Demo Version-" panose="02000500000000000000" pitchFamily="2" charset="0"/>
              </a:rPr>
              <a:t> </a:t>
            </a:r>
            <a:r>
              <a:rPr lang="it-IT" sz="5800" dirty="0" err="1">
                <a:ln>
                  <a:solidFill>
                    <a:sysClr val="windowText" lastClr="000000"/>
                  </a:solidFill>
                </a:ln>
                <a:solidFill>
                  <a:sysClr val="windowText" lastClr="000000"/>
                </a:solidFill>
                <a:latin typeface="Muthiara -Demo Version-" panose="02000500000000000000" pitchFamily="2" charset="0"/>
              </a:rPr>
              <a:t>subjects</a:t>
            </a:r>
            <a:r>
              <a:rPr lang="it-IT" sz="5800" dirty="0">
                <a:ln>
                  <a:solidFill>
                    <a:sysClr val="windowText" lastClr="000000"/>
                  </a:solidFill>
                </a:ln>
                <a:solidFill>
                  <a:sysClr val="windowText" lastClr="000000"/>
                </a:solidFill>
                <a:latin typeface="Muthiara -Demo Version-" panose="02000500000000000000" pitchFamily="2" charset="0"/>
              </a:rPr>
              <a:t> in </a:t>
            </a:r>
            <a:r>
              <a:rPr lang="it-IT" sz="5800" dirty="0" err="1">
                <a:ln>
                  <a:solidFill>
                    <a:sysClr val="windowText" lastClr="000000"/>
                  </a:solidFill>
                </a:ln>
                <a:solidFill>
                  <a:sysClr val="windowText" lastClr="000000"/>
                </a:solidFill>
                <a:latin typeface="Muthiara -Demo Version-" panose="02000500000000000000" pitchFamily="2" charset="0"/>
              </a:rPr>
              <a:t>our</a:t>
            </a:r>
            <a:r>
              <a:rPr lang="it-IT" sz="5800" dirty="0">
                <a:ln>
                  <a:solidFill>
                    <a:sysClr val="windowText" lastClr="000000"/>
                  </a:solidFill>
                </a:ln>
                <a:solidFill>
                  <a:sysClr val="windowText" lastClr="000000"/>
                </a:solidFill>
                <a:latin typeface="Muthiara -Demo Version-" panose="02000500000000000000" pitchFamily="2" charset="0"/>
              </a:rPr>
              <a:t> class</a:t>
            </a:r>
          </a:p>
        </p:txBody>
      </p:sp>
      <p:sp>
        <p:nvSpPr>
          <p:cNvPr id="11" name="Figura a mano libera: forma 10">
            <a:extLst>
              <a:ext uri="{FF2B5EF4-FFF2-40B4-BE49-F238E27FC236}">
                <a16:creationId xmlns="" xmlns:a16="http://schemas.microsoft.com/office/drawing/2014/main" id="{06AEDA8C-CA87-4086-99FD-AA93660DB713}"/>
              </a:ext>
            </a:extLst>
          </p:cNvPr>
          <p:cNvSpPr/>
          <p:nvPr/>
        </p:nvSpPr>
        <p:spPr>
          <a:xfrm>
            <a:off x="-317500" y="1856342"/>
            <a:ext cx="3276600" cy="634844"/>
          </a:xfrm>
          <a:custGeom>
            <a:avLst/>
            <a:gdLst>
              <a:gd name="connsiteX0" fmla="*/ 0 w 3276600"/>
              <a:gd name="connsiteY0" fmla="*/ 469842 h 634844"/>
              <a:gd name="connsiteX1" fmla="*/ 330200 w 3276600"/>
              <a:gd name="connsiteY1" fmla="*/ 241242 h 634844"/>
              <a:gd name="connsiteX2" fmla="*/ 774700 w 3276600"/>
              <a:gd name="connsiteY2" fmla="*/ 622242 h 634844"/>
              <a:gd name="connsiteX3" fmla="*/ 1231900 w 3276600"/>
              <a:gd name="connsiteY3" fmla="*/ 495242 h 634844"/>
              <a:gd name="connsiteX4" fmla="*/ 1790700 w 3276600"/>
              <a:gd name="connsiteY4" fmla="*/ 25342 h 634844"/>
              <a:gd name="connsiteX5" fmla="*/ 2374900 w 3276600"/>
              <a:gd name="connsiteY5" fmla="*/ 114242 h 634844"/>
              <a:gd name="connsiteX6" fmla="*/ 2717800 w 3276600"/>
              <a:gd name="connsiteY6" fmla="*/ 546042 h 634844"/>
              <a:gd name="connsiteX7" fmla="*/ 3276600 w 3276600"/>
              <a:gd name="connsiteY7" fmla="*/ 571442 h 634844"/>
              <a:gd name="connsiteX8" fmla="*/ 3276600 w 3276600"/>
              <a:gd name="connsiteY8" fmla="*/ 571442 h 63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6600" h="634844">
                <a:moveTo>
                  <a:pt x="0" y="469842"/>
                </a:moveTo>
                <a:cubicBezTo>
                  <a:pt x="100541" y="342842"/>
                  <a:pt x="201083" y="215842"/>
                  <a:pt x="330200" y="241242"/>
                </a:cubicBezTo>
                <a:cubicBezTo>
                  <a:pt x="459317" y="266642"/>
                  <a:pt x="624417" y="579909"/>
                  <a:pt x="774700" y="622242"/>
                </a:cubicBezTo>
                <a:cubicBezTo>
                  <a:pt x="924983" y="664575"/>
                  <a:pt x="1062567" y="594725"/>
                  <a:pt x="1231900" y="495242"/>
                </a:cubicBezTo>
                <a:cubicBezTo>
                  <a:pt x="1401233" y="395759"/>
                  <a:pt x="1600200" y="88842"/>
                  <a:pt x="1790700" y="25342"/>
                </a:cubicBezTo>
                <a:cubicBezTo>
                  <a:pt x="1981200" y="-38158"/>
                  <a:pt x="2220383" y="27459"/>
                  <a:pt x="2374900" y="114242"/>
                </a:cubicBezTo>
                <a:cubicBezTo>
                  <a:pt x="2529417" y="201025"/>
                  <a:pt x="2567517" y="469842"/>
                  <a:pt x="2717800" y="546042"/>
                </a:cubicBezTo>
                <a:cubicBezTo>
                  <a:pt x="2868083" y="622242"/>
                  <a:pt x="3276600" y="571442"/>
                  <a:pt x="3276600" y="571442"/>
                </a:cubicBezTo>
                <a:lnTo>
                  <a:pt x="3276600" y="571442"/>
                </a:lnTo>
              </a:path>
            </a:pathLst>
          </a:custGeom>
          <a:noFill/>
          <a:ln>
            <a:solidFill>
              <a:srgbClr val="67CF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igura a mano libera: forma 11">
            <a:extLst>
              <a:ext uri="{FF2B5EF4-FFF2-40B4-BE49-F238E27FC236}">
                <a16:creationId xmlns="" xmlns:a16="http://schemas.microsoft.com/office/drawing/2014/main" id="{FC2328D1-E807-4C2F-994B-0AD188BBC936}"/>
              </a:ext>
            </a:extLst>
          </p:cNvPr>
          <p:cNvSpPr/>
          <p:nvPr/>
        </p:nvSpPr>
        <p:spPr>
          <a:xfrm flipV="1">
            <a:off x="-444500" y="5092544"/>
            <a:ext cx="3276600" cy="431898"/>
          </a:xfrm>
          <a:custGeom>
            <a:avLst/>
            <a:gdLst>
              <a:gd name="connsiteX0" fmla="*/ 0 w 3276600"/>
              <a:gd name="connsiteY0" fmla="*/ 469842 h 634844"/>
              <a:gd name="connsiteX1" fmla="*/ 330200 w 3276600"/>
              <a:gd name="connsiteY1" fmla="*/ 241242 h 634844"/>
              <a:gd name="connsiteX2" fmla="*/ 774700 w 3276600"/>
              <a:gd name="connsiteY2" fmla="*/ 622242 h 634844"/>
              <a:gd name="connsiteX3" fmla="*/ 1231900 w 3276600"/>
              <a:gd name="connsiteY3" fmla="*/ 495242 h 634844"/>
              <a:gd name="connsiteX4" fmla="*/ 1790700 w 3276600"/>
              <a:gd name="connsiteY4" fmla="*/ 25342 h 634844"/>
              <a:gd name="connsiteX5" fmla="*/ 2374900 w 3276600"/>
              <a:gd name="connsiteY5" fmla="*/ 114242 h 634844"/>
              <a:gd name="connsiteX6" fmla="*/ 2717800 w 3276600"/>
              <a:gd name="connsiteY6" fmla="*/ 546042 h 634844"/>
              <a:gd name="connsiteX7" fmla="*/ 3276600 w 3276600"/>
              <a:gd name="connsiteY7" fmla="*/ 571442 h 634844"/>
              <a:gd name="connsiteX8" fmla="*/ 3276600 w 3276600"/>
              <a:gd name="connsiteY8" fmla="*/ 571442 h 63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6600" h="634844">
                <a:moveTo>
                  <a:pt x="0" y="469842"/>
                </a:moveTo>
                <a:cubicBezTo>
                  <a:pt x="100541" y="342842"/>
                  <a:pt x="201083" y="215842"/>
                  <a:pt x="330200" y="241242"/>
                </a:cubicBezTo>
                <a:cubicBezTo>
                  <a:pt x="459317" y="266642"/>
                  <a:pt x="624417" y="579909"/>
                  <a:pt x="774700" y="622242"/>
                </a:cubicBezTo>
                <a:cubicBezTo>
                  <a:pt x="924983" y="664575"/>
                  <a:pt x="1062567" y="594725"/>
                  <a:pt x="1231900" y="495242"/>
                </a:cubicBezTo>
                <a:cubicBezTo>
                  <a:pt x="1401233" y="395759"/>
                  <a:pt x="1600200" y="88842"/>
                  <a:pt x="1790700" y="25342"/>
                </a:cubicBezTo>
                <a:cubicBezTo>
                  <a:pt x="1981200" y="-38158"/>
                  <a:pt x="2220383" y="27459"/>
                  <a:pt x="2374900" y="114242"/>
                </a:cubicBezTo>
                <a:cubicBezTo>
                  <a:pt x="2529417" y="201025"/>
                  <a:pt x="2567517" y="469842"/>
                  <a:pt x="2717800" y="546042"/>
                </a:cubicBezTo>
                <a:cubicBezTo>
                  <a:pt x="2868083" y="622242"/>
                  <a:pt x="3276600" y="571442"/>
                  <a:pt x="3276600" y="571442"/>
                </a:cubicBezTo>
                <a:lnTo>
                  <a:pt x="3276600" y="57144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a:solidFill>
                  <a:schemeClr val="accent4">
                    <a:lumMod val="50000"/>
                  </a:schemeClr>
                </a:solidFill>
              </a:ln>
            </a:endParaRPr>
          </a:p>
        </p:txBody>
      </p:sp>
      <p:sp>
        <p:nvSpPr>
          <p:cNvPr id="13" name="Figura a mano libera: forma 12">
            <a:extLst>
              <a:ext uri="{FF2B5EF4-FFF2-40B4-BE49-F238E27FC236}">
                <a16:creationId xmlns="" xmlns:a16="http://schemas.microsoft.com/office/drawing/2014/main" id="{BD6CA80D-7B27-47D2-90F5-459FFB827246}"/>
              </a:ext>
            </a:extLst>
          </p:cNvPr>
          <p:cNvSpPr/>
          <p:nvPr/>
        </p:nvSpPr>
        <p:spPr>
          <a:xfrm>
            <a:off x="222297" y="-12700"/>
            <a:ext cx="714454" cy="6908800"/>
          </a:xfrm>
          <a:custGeom>
            <a:avLst/>
            <a:gdLst>
              <a:gd name="connsiteX0" fmla="*/ 247603 w 714454"/>
              <a:gd name="connsiteY0" fmla="*/ 0 h 6908800"/>
              <a:gd name="connsiteX1" fmla="*/ 31703 w 714454"/>
              <a:gd name="connsiteY1" fmla="*/ 584200 h 6908800"/>
              <a:gd name="connsiteX2" fmla="*/ 6303 w 714454"/>
              <a:gd name="connsiteY2" fmla="*/ 850900 h 6908800"/>
              <a:gd name="connsiteX3" fmla="*/ 82503 w 714454"/>
              <a:gd name="connsiteY3" fmla="*/ 1295400 h 6908800"/>
              <a:gd name="connsiteX4" fmla="*/ 298403 w 714454"/>
              <a:gd name="connsiteY4" fmla="*/ 1676400 h 6908800"/>
              <a:gd name="connsiteX5" fmla="*/ 361903 w 714454"/>
              <a:gd name="connsiteY5" fmla="*/ 1930400 h 6908800"/>
              <a:gd name="connsiteX6" fmla="*/ 400003 w 714454"/>
              <a:gd name="connsiteY6" fmla="*/ 2374900 h 6908800"/>
              <a:gd name="connsiteX7" fmla="*/ 273003 w 714454"/>
              <a:gd name="connsiteY7" fmla="*/ 2857500 h 6908800"/>
              <a:gd name="connsiteX8" fmla="*/ 311103 w 714454"/>
              <a:gd name="connsiteY8" fmla="*/ 3238500 h 6908800"/>
              <a:gd name="connsiteX9" fmla="*/ 704803 w 714454"/>
              <a:gd name="connsiteY9" fmla="*/ 3683000 h 6908800"/>
              <a:gd name="connsiteX10" fmla="*/ 577803 w 714454"/>
              <a:gd name="connsiteY10" fmla="*/ 4356100 h 6908800"/>
              <a:gd name="connsiteX11" fmla="*/ 400003 w 714454"/>
              <a:gd name="connsiteY11" fmla="*/ 4889500 h 6908800"/>
              <a:gd name="connsiteX12" fmla="*/ 107903 w 714454"/>
              <a:gd name="connsiteY12" fmla="*/ 5702300 h 6908800"/>
              <a:gd name="connsiteX13" fmla="*/ 146003 w 714454"/>
              <a:gd name="connsiteY13" fmla="*/ 6172200 h 6908800"/>
              <a:gd name="connsiteX14" fmla="*/ 260303 w 714454"/>
              <a:gd name="connsiteY14" fmla="*/ 6654800 h 6908800"/>
              <a:gd name="connsiteX15" fmla="*/ 412703 w 714454"/>
              <a:gd name="connsiteY15" fmla="*/ 6858000 h 6908800"/>
              <a:gd name="connsiteX16" fmla="*/ 552403 w 714454"/>
              <a:gd name="connsiteY16" fmla="*/ 6908800 h 690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4454" h="6908800">
                <a:moveTo>
                  <a:pt x="247603" y="0"/>
                </a:moveTo>
                <a:cubicBezTo>
                  <a:pt x="159761" y="221191"/>
                  <a:pt x="71920" y="442383"/>
                  <a:pt x="31703" y="584200"/>
                </a:cubicBezTo>
                <a:cubicBezTo>
                  <a:pt x="-8514" y="726017"/>
                  <a:pt x="-2164" y="732367"/>
                  <a:pt x="6303" y="850900"/>
                </a:cubicBezTo>
                <a:cubicBezTo>
                  <a:pt x="14770" y="969433"/>
                  <a:pt x="33820" y="1157817"/>
                  <a:pt x="82503" y="1295400"/>
                </a:cubicBezTo>
                <a:cubicBezTo>
                  <a:pt x="131186" y="1432983"/>
                  <a:pt x="251836" y="1570567"/>
                  <a:pt x="298403" y="1676400"/>
                </a:cubicBezTo>
                <a:cubicBezTo>
                  <a:pt x="344970" y="1782233"/>
                  <a:pt x="344970" y="1813983"/>
                  <a:pt x="361903" y="1930400"/>
                </a:cubicBezTo>
                <a:cubicBezTo>
                  <a:pt x="378836" y="2046817"/>
                  <a:pt x="414820" y="2220383"/>
                  <a:pt x="400003" y="2374900"/>
                </a:cubicBezTo>
                <a:cubicBezTo>
                  <a:pt x="385186" y="2529417"/>
                  <a:pt x="287820" y="2713567"/>
                  <a:pt x="273003" y="2857500"/>
                </a:cubicBezTo>
                <a:cubicBezTo>
                  <a:pt x="258186" y="3001433"/>
                  <a:pt x="239136" y="3100917"/>
                  <a:pt x="311103" y="3238500"/>
                </a:cubicBezTo>
                <a:cubicBezTo>
                  <a:pt x="383070" y="3376083"/>
                  <a:pt x="660353" y="3496733"/>
                  <a:pt x="704803" y="3683000"/>
                </a:cubicBezTo>
                <a:cubicBezTo>
                  <a:pt x="749253" y="3869267"/>
                  <a:pt x="628603" y="4155017"/>
                  <a:pt x="577803" y="4356100"/>
                </a:cubicBezTo>
                <a:cubicBezTo>
                  <a:pt x="527003" y="4557183"/>
                  <a:pt x="478320" y="4665133"/>
                  <a:pt x="400003" y="4889500"/>
                </a:cubicBezTo>
                <a:cubicBezTo>
                  <a:pt x="321686" y="5113867"/>
                  <a:pt x="150236" y="5488517"/>
                  <a:pt x="107903" y="5702300"/>
                </a:cubicBezTo>
                <a:cubicBezTo>
                  <a:pt x="65570" y="5916083"/>
                  <a:pt x="120603" y="6013450"/>
                  <a:pt x="146003" y="6172200"/>
                </a:cubicBezTo>
                <a:cubicBezTo>
                  <a:pt x="171403" y="6330950"/>
                  <a:pt x="215853" y="6540500"/>
                  <a:pt x="260303" y="6654800"/>
                </a:cubicBezTo>
                <a:cubicBezTo>
                  <a:pt x="304753" y="6769100"/>
                  <a:pt x="364020" y="6815667"/>
                  <a:pt x="412703" y="6858000"/>
                </a:cubicBezTo>
                <a:cubicBezTo>
                  <a:pt x="461386" y="6900333"/>
                  <a:pt x="506894" y="6904566"/>
                  <a:pt x="552403" y="6908800"/>
                </a:cubicBezTo>
              </a:path>
            </a:pathLst>
          </a:custGeom>
          <a:noFill/>
          <a:ln>
            <a:solidFill>
              <a:srgbClr val="998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Figura a mano libera: forma 13">
            <a:extLst>
              <a:ext uri="{FF2B5EF4-FFF2-40B4-BE49-F238E27FC236}">
                <a16:creationId xmlns="" xmlns:a16="http://schemas.microsoft.com/office/drawing/2014/main" id="{913BD170-53B2-42BB-ACF4-FF9517CA6545}"/>
              </a:ext>
            </a:extLst>
          </p:cNvPr>
          <p:cNvSpPr/>
          <p:nvPr/>
        </p:nvSpPr>
        <p:spPr>
          <a:xfrm flipH="1">
            <a:off x="11483849" y="0"/>
            <a:ext cx="409449" cy="6908800"/>
          </a:xfrm>
          <a:custGeom>
            <a:avLst/>
            <a:gdLst>
              <a:gd name="connsiteX0" fmla="*/ 247603 w 714454"/>
              <a:gd name="connsiteY0" fmla="*/ 0 h 6908800"/>
              <a:gd name="connsiteX1" fmla="*/ 31703 w 714454"/>
              <a:gd name="connsiteY1" fmla="*/ 584200 h 6908800"/>
              <a:gd name="connsiteX2" fmla="*/ 6303 w 714454"/>
              <a:gd name="connsiteY2" fmla="*/ 850900 h 6908800"/>
              <a:gd name="connsiteX3" fmla="*/ 82503 w 714454"/>
              <a:gd name="connsiteY3" fmla="*/ 1295400 h 6908800"/>
              <a:gd name="connsiteX4" fmla="*/ 298403 w 714454"/>
              <a:gd name="connsiteY4" fmla="*/ 1676400 h 6908800"/>
              <a:gd name="connsiteX5" fmla="*/ 361903 w 714454"/>
              <a:gd name="connsiteY5" fmla="*/ 1930400 h 6908800"/>
              <a:gd name="connsiteX6" fmla="*/ 400003 w 714454"/>
              <a:gd name="connsiteY6" fmla="*/ 2374900 h 6908800"/>
              <a:gd name="connsiteX7" fmla="*/ 273003 w 714454"/>
              <a:gd name="connsiteY7" fmla="*/ 2857500 h 6908800"/>
              <a:gd name="connsiteX8" fmla="*/ 311103 w 714454"/>
              <a:gd name="connsiteY8" fmla="*/ 3238500 h 6908800"/>
              <a:gd name="connsiteX9" fmla="*/ 704803 w 714454"/>
              <a:gd name="connsiteY9" fmla="*/ 3683000 h 6908800"/>
              <a:gd name="connsiteX10" fmla="*/ 577803 w 714454"/>
              <a:gd name="connsiteY10" fmla="*/ 4356100 h 6908800"/>
              <a:gd name="connsiteX11" fmla="*/ 400003 w 714454"/>
              <a:gd name="connsiteY11" fmla="*/ 4889500 h 6908800"/>
              <a:gd name="connsiteX12" fmla="*/ 107903 w 714454"/>
              <a:gd name="connsiteY12" fmla="*/ 5702300 h 6908800"/>
              <a:gd name="connsiteX13" fmla="*/ 146003 w 714454"/>
              <a:gd name="connsiteY13" fmla="*/ 6172200 h 6908800"/>
              <a:gd name="connsiteX14" fmla="*/ 260303 w 714454"/>
              <a:gd name="connsiteY14" fmla="*/ 6654800 h 6908800"/>
              <a:gd name="connsiteX15" fmla="*/ 412703 w 714454"/>
              <a:gd name="connsiteY15" fmla="*/ 6858000 h 6908800"/>
              <a:gd name="connsiteX16" fmla="*/ 552403 w 714454"/>
              <a:gd name="connsiteY16" fmla="*/ 6908800 h 690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4454" h="6908800">
                <a:moveTo>
                  <a:pt x="247603" y="0"/>
                </a:moveTo>
                <a:cubicBezTo>
                  <a:pt x="159761" y="221191"/>
                  <a:pt x="71920" y="442383"/>
                  <a:pt x="31703" y="584200"/>
                </a:cubicBezTo>
                <a:cubicBezTo>
                  <a:pt x="-8514" y="726017"/>
                  <a:pt x="-2164" y="732367"/>
                  <a:pt x="6303" y="850900"/>
                </a:cubicBezTo>
                <a:cubicBezTo>
                  <a:pt x="14770" y="969433"/>
                  <a:pt x="33820" y="1157817"/>
                  <a:pt x="82503" y="1295400"/>
                </a:cubicBezTo>
                <a:cubicBezTo>
                  <a:pt x="131186" y="1432983"/>
                  <a:pt x="251836" y="1570567"/>
                  <a:pt x="298403" y="1676400"/>
                </a:cubicBezTo>
                <a:cubicBezTo>
                  <a:pt x="344970" y="1782233"/>
                  <a:pt x="344970" y="1813983"/>
                  <a:pt x="361903" y="1930400"/>
                </a:cubicBezTo>
                <a:cubicBezTo>
                  <a:pt x="378836" y="2046817"/>
                  <a:pt x="414820" y="2220383"/>
                  <a:pt x="400003" y="2374900"/>
                </a:cubicBezTo>
                <a:cubicBezTo>
                  <a:pt x="385186" y="2529417"/>
                  <a:pt x="287820" y="2713567"/>
                  <a:pt x="273003" y="2857500"/>
                </a:cubicBezTo>
                <a:cubicBezTo>
                  <a:pt x="258186" y="3001433"/>
                  <a:pt x="239136" y="3100917"/>
                  <a:pt x="311103" y="3238500"/>
                </a:cubicBezTo>
                <a:cubicBezTo>
                  <a:pt x="383070" y="3376083"/>
                  <a:pt x="660353" y="3496733"/>
                  <a:pt x="704803" y="3683000"/>
                </a:cubicBezTo>
                <a:cubicBezTo>
                  <a:pt x="749253" y="3869267"/>
                  <a:pt x="628603" y="4155017"/>
                  <a:pt x="577803" y="4356100"/>
                </a:cubicBezTo>
                <a:cubicBezTo>
                  <a:pt x="527003" y="4557183"/>
                  <a:pt x="478320" y="4665133"/>
                  <a:pt x="400003" y="4889500"/>
                </a:cubicBezTo>
                <a:cubicBezTo>
                  <a:pt x="321686" y="5113867"/>
                  <a:pt x="150236" y="5488517"/>
                  <a:pt x="107903" y="5702300"/>
                </a:cubicBezTo>
                <a:cubicBezTo>
                  <a:pt x="65570" y="5916083"/>
                  <a:pt x="120603" y="6013450"/>
                  <a:pt x="146003" y="6172200"/>
                </a:cubicBezTo>
                <a:cubicBezTo>
                  <a:pt x="171403" y="6330950"/>
                  <a:pt x="215853" y="6540500"/>
                  <a:pt x="260303" y="6654800"/>
                </a:cubicBezTo>
                <a:cubicBezTo>
                  <a:pt x="304753" y="6769100"/>
                  <a:pt x="364020" y="6815667"/>
                  <a:pt x="412703" y="6858000"/>
                </a:cubicBezTo>
                <a:cubicBezTo>
                  <a:pt x="461386" y="6900333"/>
                  <a:pt x="506894" y="6904566"/>
                  <a:pt x="552403" y="6908800"/>
                </a:cubicBezTo>
              </a:path>
            </a:pathLst>
          </a:custGeom>
          <a:noFill/>
          <a:ln>
            <a:solidFill>
              <a:srgbClr val="CD8F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82278792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 xmlns:a16="http://schemas.microsoft.com/office/drawing/2014/main" id="{DD15F940-52F7-41F5-B572-D3817D8C762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667002" y="-2667001"/>
            <a:ext cx="6857999" cy="12192002"/>
          </a:xfrm>
          <a:prstGeom prst="rect">
            <a:avLst/>
          </a:prstGeom>
          <a:noFill/>
          <a:ln>
            <a:noFill/>
          </a:ln>
        </p:spPr>
      </p:pic>
      <p:sp>
        <p:nvSpPr>
          <p:cNvPr id="3" name="CasellaDiTesto 2">
            <a:extLst>
              <a:ext uri="{FF2B5EF4-FFF2-40B4-BE49-F238E27FC236}">
                <a16:creationId xmlns="" xmlns:a16="http://schemas.microsoft.com/office/drawing/2014/main" id="{B5EB7B5F-C08B-40A4-BEE4-0A6FA7B66557}"/>
              </a:ext>
            </a:extLst>
          </p:cNvPr>
          <p:cNvSpPr txBox="1"/>
          <p:nvPr/>
        </p:nvSpPr>
        <p:spPr>
          <a:xfrm>
            <a:off x="177800" y="260866"/>
            <a:ext cx="10693400" cy="1107996"/>
          </a:xfrm>
          <a:prstGeom prst="rect">
            <a:avLst/>
          </a:prstGeom>
          <a:noFill/>
        </p:spPr>
        <p:txBody>
          <a:bodyPr wrap="square" rtlCol="0">
            <a:spAutoFit/>
          </a:bodyPr>
          <a:lstStyle/>
          <a:p>
            <a:r>
              <a:rPr lang="it-IT" sz="6600" dirty="0">
                <a:ln>
                  <a:solidFill>
                    <a:sysClr val="windowText" lastClr="000000"/>
                  </a:solidFill>
                </a:ln>
                <a:solidFill>
                  <a:schemeClr val="bg1"/>
                </a:solidFill>
                <a:effectLst>
                  <a:glow rad="101600">
                    <a:schemeClr val="tx1">
                      <a:alpha val="60000"/>
                    </a:schemeClr>
                  </a:glow>
                </a:effectLst>
                <a:latin typeface="Muthiara -Demo Version-" panose="02000500000000000000" pitchFamily="2" charset="0"/>
              </a:rPr>
              <a:t>Middle </a:t>
            </a:r>
            <a:r>
              <a:rPr lang="it-IT" sz="6600" dirty="0" err="1">
                <a:ln>
                  <a:solidFill>
                    <a:sysClr val="windowText" lastClr="000000"/>
                  </a:solidFill>
                </a:ln>
                <a:solidFill>
                  <a:schemeClr val="bg1"/>
                </a:solidFill>
                <a:effectLst>
                  <a:glow rad="101600">
                    <a:schemeClr val="tx1">
                      <a:alpha val="60000"/>
                    </a:schemeClr>
                  </a:glow>
                </a:effectLst>
                <a:latin typeface="Muthiara -Demo Version-" panose="02000500000000000000" pitchFamily="2" charset="0"/>
              </a:rPr>
              <a:t>school</a:t>
            </a:r>
            <a:r>
              <a:rPr lang="it-IT" sz="6600" dirty="0">
                <a:ln>
                  <a:solidFill>
                    <a:sysClr val="windowText" lastClr="000000"/>
                  </a:solidFill>
                </a:ln>
                <a:solidFill>
                  <a:schemeClr val="bg1"/>
                </a:solidFill>
                <a:effectLst>
                  <a:glow rad="101600">
                    <a:schemeClr val="tx1">
                      <a:alpha val="60000"/>
                    </a:schemeClr>
                  </a:glow>
                </a:effectLst>
                <a:latin typeface="Muthiara -Demo Version-" panose="02000500000000000000" pitchFamily="2" charset="0"/>
              </a:rPr>
              <a:t> </a:t>
            </a:r>
            <a:r>
              <a:rPr lang="it-IT" sz="6600" dirty="0" err="1">
                <a:ln>
                  <a:solidFill>
                    <a:sysClr val="windowText" lastClr="000000"/>
                  </a:solidFill>
                </a:ln>
                <a:solidFill>
                  <a:schemeClr val="bg1"/>
                </a:solidFill>
                <a:effectLst>
                  <a:glow rad="101600">
                    <a:schemeClr val="tx1">
                      <a:alpha val="60000"/>
                    </a:schemeClr>
                  </a:glow>
                </a:effectLst>
                <a:latin typeface="Muthiara -Demo Version-" panose="02000500000000000000" pitchFamily="2" charset="0"/>
              </a:rPr>
              <a:t>years</a:t>
            </a:r>
            <a:endParaRPr lang="it-IT" sz="6600" dirty="0">
              <a:ln>
                <a:solidFill>
                  <a:sysClr val="windowText" lastClr="000000"/>
                </a:solidFill>
              </a:ln>
              <a:solidFill>
                <a:schemeClr val="bg1"/>
              </a:solidFill>
              <a:effectLst>
                <a:glow rad="101600">
                  <a:schemeClr val="tx1">
                    <a:alpha val="60000"/>
                  </a:schemeClr>
                </a:glow>
              </a:effectLst>
              <a:latin typeface="Muthiara -Demo Version-" panose="02000500000000000000" pitchFamily="2" charset="0"/>
            </a:endParaRPr>
          </a:p>
        </p:txBody>
      </p:sp>
      <p:sp>
        <p:nvSpPr>
          <p:cNvPr id="4" name="CasellaDiTesto 3">
            <a:extLst>
              <a:ext uri="{FF2B5EF4-FFF2-40B4-BE49-F238E27FC236}">
                <a16:creationId xmlns="" xmlns:a16="http://schemas.microsoft.com/office/drawing/2014/main" id="{DF37CB8F-5577-4A66-8FBE-E7981B33E408}"/>
              </a:ext>
            </a:extLst>
          </p:cNvPr>
          <p:cNvSpPr txBox="1"/>
          <p:nvPr/>
        </p:nvSpPr>
        <p:spPr>
          <a:xfrm>
            <a:off x="95192" y="1268817"/>
            <a:ext cx="6832600" cy="461665"/>
          </a:xfrm>
          <a:prstGeom prst="rect">
            <a:avLst/>
          </a:prstGeom>
          <a:noFill/>
        </p:spPr>
        <p:txBody>
          <a:bodyPr wrap="square" rtlCol="0">
            <a:spAutoFit/>
          </a:bodyPr>
          <a:lstStyle/>
          <a:p>
            <a:r>
              <a:rPr lang="it-IT" sz="2300" b="1" dirty="0">
                <a:solidFill>
                  <a:srgbClr val="000000"/>
                </a:solidFill>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ahoma" panose="020B0604030504040204" pitchFamily="34" charset="0"/>
              </a:rPr>
              <a:t>The </a:t>
            </a:r>
            <a:r>
              <a:rPr lang="it-IT" sz="2300" b="1" dirty="0" err="1">
                <a:solidFill>
                  <a:srgbClr val="000000"/>
                </a:solidFill>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ahoma" panose="020B0604030504040204" pitchFamily="34" charset="0"/>
              </a:rPr>
              <a:t>years</a:t>
            </a:r>
            <a:r>
              <a:rPr lang="it-IT" sz="2300" b="1" dirty="0">
                <a:solidFill>
                  <a:srgbClr val="000000"/>
                </a:solidFill>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ahoma" panose="020B0604030504040204" pitchFamily="34" charset="0"/>
              </a:rPr>
              <a:t> of the middle schools in </a:t>
            </a:r>
            <a:r>
              <a:rPr lang="it-IT" sz="2300" b="1" dirty="0" err="1">
                <a:solidFill>
                  <a:srgbClr val="000000"/>
                </a:solidFill>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ahoma" panose="020B0604030504040204" pitchFamily="34" charset="0"/>
              </a:rPr>
              <a:t>Italy</a:t>
            </a:r>
            <a:r>
              <a:rPr lang="it-IT" sz="2300" b="1" dirty="0">
                <a:solidFill>
                  <a:srgbClr val="000000"/>
                </a:solidFill>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ahoma" panose="020B0604030504040204" pitchFamily="34" charset="0"/>
              </a:rPr>
              <a:t> are 3:</a:t>
            </a:r>
            <a:endParaRPr lang="it-IT" sz="2300" b="1" dirty="0">
              <a:effectLst>
                <a:outerShdw blurRad="38100" dist="38100" dir="2700000" algn="tl">
                  <a:srgbClr val="000000">
                    <a:alpha val="43137"/>
                  </a:srgbClr>
                </a:outerShdw>
              </a:effectLst>
            </a:endParaRPr>
          </a:p>
        </p:txBody>
      </p:sp>
      <p:pic>
        <p:nvPicPr>
          <p:cNvPr id="5" name="Immagine 4">
            <a:extLst>
              <a:ext uri="{FF2B5EF4-FFF2-40B4-BE49-F238E27FC236}">
                <a16:creationId xmlns="" xmlns:a16="http://schemas.microsoft.com/office/drawing/2014/main" id="{88C5951E-BCD6-4CD7-8AF9-15F6745C9C1D}"/>
              </a:ext>
            </a:extLst>
          </p:cNvPr>
          <p:cNvPicPr/>
          <p:nvPr/>
        </p:nvPicPr>
        <p:blipFill rotWithShape="1">
          <a:blip r:embed="rId3">
            <a:extLst>
              <a:ext uri="{28A0092B-C50C-407E-A947-70E740481C1C}">
                <a14:useLocalDpi xmlns:a14="http://schemas.microsoft.com/office/drawing/2010/main" val="0"/>
              </a:ext>
            </a:extLst>
          </a:blip>
          <a:srcRect b="64103"/>
          <a:stretch/>
        </p:blipFill>
        <p:spPr bwMode="auto">
          <a:xfrm rot="5400000">
            <a:off x="8538859" y="1396877"/>
            <a:ext cx="7010404" cy="4239291"/>
          </a:xfrm>
          <a:prstGeom prst="rect">
            <a:avLst/>
          </a:prstGeom>
          <a:noFill/>
          <a:ln>
            <a:noFill/>
          </a:ln>
        </p:spPr>
      </p:pic>
      <p:sp>
        <p:nvSpPr>
          <p:cNvPr id="6" name="CasellaDiTesto 5">
            <a:extLst>
              <a:ext uri="{FF2B5EF4-FFF2-40B4-BE49-F238E27FC236}">
                <a16:creationId xmlns="" xmlns:a16="http://schemas.microsoft.com/office/drawing/2014/main" id="{47DB54F2-4809-45EE-B920-062FB9575100}"/>
              </a:ext>
            </a:extLst>
          </p:cNvPr>
          <p:cNvSpPr txBox="1"/>
          <p:nvPr/>
        </p:nvSpPr>
        <p:spPr>
          <a:xfrm>
            <a:off x="520700" y="2015193"/>
            <a:ext cx="5130800" cy="461665"/>
          </a:xfrm>
          <a:prstGeom prst="rect">
            <a:avLst/>
          </a:prstGeom>
          <a:noFill/>
        </p:spPr>
        <p:txBody>
          <a:bodyPr wrap="square" rtlCol="0">
            <a:spAutoFit/>
          </a:bodyPr>
          <a:lstStyle/>
          <a:p>
            <a:pPr marL="285750" indent="-285750">
              <a:buClr>
                <a:srgbClr val="48907A"/>
              </a:buClr>
              <a:buFont typeface="Arial" panose="020B0604020202020204" pitchFamily="34" charset="0"/>
              <a:buChar char="•"/>
            </a:pPr>
            <a:r>
              <a:rPr lang="it-IT" sz="2400" b="1" dirty="0">
                <a:solidFill>
                  <a:schemeClr val="bg1"/>
                </a:solidFill>
                <a:latin typeface="Century Gothic" panose="020B0502020202020204" pitchFamily="34" charset="0"/>
              </a:rPr>
              <a:t>The first </a:t>
            </a:r>
            <a:r>
              <a:rPr lang="it-IT" sz="2400" b="1" dirty="0" err="1">
                <a:solidFill>
                  <a:schemeClr val="bg1"/>
                </a:solidFill>
                <a:latin typeface="Century Gothic" panose="020B0502020202020204" pitchFamily="34" charset="0"/>
              </a:rPr>
              <a:t>year</a:t>
            </a:r>
            <a:r>
              <a:rPr lang="it-IT" sz="2400" b="1" dirty="0">
                <a:solidFill>
                  <a:schemeClr val="bg1"/>
                </a:solidFill>
                <a:latin typeface="Century Gothic" panose="020B0502020202020204" pitchFamily="34" charset="0"/>
              </a:rPr>
              <a:t>,</a:t>
            </a:r>
          </a:p>
        </p:txBody>
      </p:sp>
      <p:sp>
        <p:nvSpPr>
          <p:cNvPr id="7" name="CasellaDiTesto 6">
            <a:extLst>
              <a:ext uri="{FF2B5EF4-FFF2-40B4-BE49-F238E27FC236}">
                <a16:creationId xmlns="" xmlns:a16="http://schemas.microsoft.com/office/drawing/2014/main" id="{1B3E9609-6322-402A-B649-6BE213761D35}"/>
              </a:ext>
            </a:extLst>
          </p:cNvPr>
          <p:cNvSpPr txBox="1"/>
          <p:nvPr/>
        </p:nvSpPr>
        <p:spPr>
          <a:xfrm>
            <a:off x="520700" y="2707690"/>
            <a:ext cx="5130800" cy="461665"/>
          </a:xfrm>
          <a:prstGeom prst="rect">
            <a:avLst/>
          </a:prstGeom>
          <a:noFill/>
        </p:spPr>
        <p:txBody>
          <a:bodyPr wrap="square" rtlCol="0">
            <a:spAutoFit/>
          </a:bodyPr>
          <a:lstStyle/>
          <a:p>
            <a:pPr marL="285750" indent="-285750">
              <a:buClr>
                <a:srgbClr val="48907A"/>
              </a:buClr>
              <a:buFont typeface="Arial" panose="020B0604020202020204" pitchFamily="34" charset="0"/>
              <a:buChar char="•"/>
            </a:pPr>
            <a:r>
              <a:rPr lang="it-IT" sz="2400" b="1" dirty="0">
                <a:solidFill>
                  <a:schemeClr val="bg1"/>
                </a:solidFill>
                <a:latin typeface="Century Gothic" panose="020B0502020202020204" pitchFamily="34" charset="0"/>
              </a:rPr>
              <a:t>The second </a:t>
            </a:r>
            <a:r>
              <a:rPr lang="it-IT" sz="2400" b="1" dirty="0" err="1">
                <a:solidFill>
                  <a:schemeClr val="bg1"/>
                </a:solidFill>
                <a:latin typeface="Century Gothic" panose="020B0502020202020204" pitchFamily="34" charset="0"/>
              </a:rPr>
              <a:t>year</a:t>
            </a:r>
            <a:r>
              <a:rPr lang="it-IT" sz="2400" b="1" dirty="0">
                <a:latin typeface="Century Gothic" panose="020B0502020202020204" pitchFamily="34" charset="0"/>
              </a:rPr>
              <a:t>,</a:t>
            </a:r>
          </a:p>
        </p:txBody>
      </p:sp>
      <p:sp>
        <p:nvSpPr>
          <p:cNvPr id="9" name="CasellaDiTesto 8">
            <a:extLst>
              <a:ext uri="{FF2B5EF4-FFF2-40B4-BE49-F238E27FC236}">
                <a16:creationId xmlns="" xmlns:a16="http://schemas.microsoft.com/office/drawing/2014/main" id="{B168F18F-A9E9-4E9A-8E32-2005745AE458}"/>
              </a:ext>
            </a:extLst>
          </p:cNvPr>
          <p:cNvSpPr txBox="1"/>
          <p:nvPr/>
        </p:nvSpPr>
        <p:spPr>
          <a:xfrm>
            <a:off x="520700" y="3400187"/>
            <a:ext cx="5130800" cy="461665"/>
          </a:xfrm>
          <a:prstGeom prst="rect">
            <a:avLst/>
          </a:prstGeom>
          <a:noFill/>
        </p:spPr>
        <p:txBody>
          <a:bodyPr wrap="square" rtlCol="0">
            <a:spAutoFit/>
          </a:bodyPr>
          <a:lstStyle/>
          <a:p>
            <a:pPr marL="285750" indent="-285750">
              <a:buClr>
                <a:srgbClr val="48907A"/>
              </a:buClr>
              <a:buFont typeface="Arial" panose="020B0604020202020204" pitchFamily="34" charset="0"/>
              <a:buChar char="•"/>
            </a:pPr>
            <a:r>
              <a:rPr lang="it-IT" sz="2400" b="1" dirty="0">
                <a:solidFill>
                  <a:schemeClr val="bg1"/>
                </a:solidFill>
                <a:latin typeface="Century Gothic" panose="020B0502020202020204" pitchFamily="34" charset="0"/>
              </a:rPr>
              <a:t>The </a:t>
            </a:r>
            <a:r>
              <a:rPr lang="it-IT" sz="2400" b="1" dirty="0" err="1">
                <a:solidFill>
                  <a:schemeClr val="bg1"/>
                </a:solidFill>
                <a:latin typeface="Century Gothic" panose="020B0502020202020204" pitchFamily="34" charset="0"/>
              </a:rPr>
              <a:t>third</a:t>
            </a:r>
            <a:r>
              <a:rPr lang="it-IT" sz="2400" b="1" dirty="0">
                <a:solidFill>
                  <a:schemeClr val="bg1"/>
                </a:solidFill>
                <a:latin typeface="Century Gothic" panose="020B0502020202020204" pitchFamily="34" charset="0"/>
              </a:rPr>
              <a:t> </a:t>
            </a:r>
            <a:r>
              <a:rPr lang="it-IT" sz="2400" b="1" dirty="0" err="1">
                <a:solidFill>
                  <a:schemeClr val="bg1"/>
                </a:solidFill>
                <a:latin typeface="Century Gothic" panose="020B0502020202020204" pitchFamily="34" charset="0"/>
              </a:rPr>
              <a:t>year</a:t>
            </a:r>
            <a:r>
              <a:rPr lang="it-IT" sz="2400" b="1" dirty="0">
                <a:latin typeface="Century Gothic" panose="020B0502020202020204" pitchFamily="34" charset="0"/>
              </a:rPr>
              <a:t>.</a:t>
            </a:r>
          </a:p>
        </p:txBody>
      </p:sp>
      <p:pic>
        <p:nvPicPr>
          <p:cNvPr id="11" name="Immagine 10">
            <a:extLst>
              <a:ext uri="{FF2B5EF4-FFF2-40B4-BE49-F238E27FC236}">
                <a16:creationId xmlns="" xmlns:a16="http://schemas.microsoft.com/office/drawing/2014/main" id="{F9E241A5-1FD4-4B0C-B1F9-992718B1625B}"/>
              </a:ext>
            </a:extLst>
          </p:cNvPr>
          <p:cNvPicPr>
            <a:picLocks noChangeAspect="1"/>
          </p:cNvPicPr>
          <p:nvPr/>
        </p:nvPicPr>
        <p:blipFill>
          <a:blip r:embed="rId4"/>
          <a:stretch>
            <a:fillRect/>
          </a:stretch>
        </p:blipFill>
        <p:spPr>
          <a:xfrm>
            <a:off x="6948908" y="1540606"/>
            <a:ext cx="2247900" cy="2990850"/>
          </a:xfrm>
          <a:prstGeom prst="rect">
            <a:avLst/>
          </a:prstGeom>
          <a:ln w="228600" cap="sq" cmpd="thickThin">
            <a:solidFill>
              <a:srgbClr val="2B352F"/>
            </a:solidFill>
            <a:prstDash val="solid"/>
            <a:miter lim="800000"/>
          </a:ln>
          <a:effectLst>
            <a:innerShdw blurRad="76200">
              <a:srgbClr val="000000"/>
            </a:innerShdw>
          </a:effectLst>
        </p:spPr>
      </p:pic>
      <p:pic>
        <p:nvPicPr>
          <p:cNvPr id="1026" name="Picture 2" descr=" ">
            <a:extLst>
              <a:ext uri="{FF2B5EF4-FFF2-40B4-BE49-F238E27FC236}">
                <a16:creationId xmlns="" xmlns:a16="http://schemas.microsoft.com/office/drawing/2014/main" id="{A62C5310-3AF8-4585-A31A-F4DF588EDB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4496" y="2246025"/>
            <a:ext cx="2113296" cy="2113296"/>
          </a:xfrm>
          <a:prstGeom prst="rect">
            <a:avLst/>
          </a:prstGeom>
          <a:ln w="228600" cap="sq" cmpd="thickThin">
            <a:solidFill>
              <a:srgbClr val="637B6D"/>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 name="Immagine 9">
            <a:extLst>
              <a:ext uri="{FF2B5EF4-FFF2-40B4-BE49-F238E27FC236}">
                <a16:creationId xmlns="" xmlns:a16="http://schemas.microsoft.com/office/drawing/2014/main" id="{816077BB-A461-41F0-9534-C65AB213C05C}"/>
              </a:ext>
            </a:extLst>
          </p:cNvPr>
          <p:cNvPicPr>
            <a:picLocks noChangeAspect="1"/>
          </p:cNvPicPr>
          <p:nvPr/>
        </p:nvPicPr>
        <p:blipFill>
          <a:blip r:embed="rId6"/>
          <a:stretch>
            <a:fillRect/>
          </a:stretch>
        </p:blipFill>
        <p:spPr>
          <a:xfrm>
            <a:off x="335296" y="4227070"/>
            <a:ext cx="2247900" cy="2238375"/>
          </a:xfrm>
          <a:prstGeom prst="rect">
            <a:avLst/>
          </a:prstGeom>
          <a:ln w="228600" cap="sq" cmpd="thickThin">
            <a:solidFill>
              <a:srgbClr val="2B352F"/>
            </a:solidFill>
            <a:prstDash val="solid"/>
            <a:miter lim="800000"/>
          </a:ln>
          <a:effectLst>
            <a:innerShdw blurRad="76200">
              <a:srgbClr val="000000"/>
            </a:innerShdw>
          </a:effectLst>
        </p:spPr>
      </p:pic>
      <p:pic>
        <p:nvPicPr>
          <p:cNvPr id="12" name="Immagine 11">
            <a:extLst>
              <a:ext uri="{FF2B5EF4-FFF2-40B4-BE49-F238E27FC236}">
                <a16:creationId xmlns="" xmlns:a16="http://schemas.microsoft.com/office/drawing/2014/main" id="{DC272D3E-C1DA-4166-B00F-124C9D2A8F76}"/>
              </a:ext>
            </a:extLst>
          </p:cNvPr>
          <p:cNvPicPr>
            <a:picLocks noChangeAspect="1"/>
          </p:cNvPicPr>
          <p:nvPr/>
        </p:nvPicPr>
        <p:blipFill>
          <a:blip r:embed="rId7"/>
          <a:stretch>
            <a:fillRect/>
          </a:stretch>
        </p:blipFill>
        <p:spPr>
          <a:xfrm>
            <a:off x="2545480" y="4231213"/>
            <a:ext cx="2247900" cy="2247900"/>
          </a:xfrm>
          <a:prstGeom prst="rect">
            <a:avLst/>
          </a:prstGeom>
          <a:ln w="228600" cap="sq" cmpd="thickThin">
            <a:solidFill>
              <a:srgbClr val="7E9688"/>
            </a:solidFill>
            <a:prstDash val="solid"/>
            <a:miter lim="800000"/>
          </a:ln>
          <a:effectLst>
            <a:innerShdw blurRad="76200">
              <a:srgbClr val="000000"/>
            </a:innerShdw>
          </a:effectLst>
        </p:spPr>
      </p:pic>
      <p:pic>
        <p:nvPicPr>
          <p:cNvPr id="13" name="Immagine 12">
            <a:extLst>
              <a:ext uri="{FF2B5EF4-FFF2-40B4-BE49-F238E27FC236}">
                <a16:creationId xmlns="" xmlns:a16="http://schemas.microsoft.com/office/drawing/2014/main" id="{C29725AB-D1F3-4443-A9D4-C16EDD37DA09}"/>
              </a:ext>
            </a:extLst>
          </p:cNvPr>
          <p:cNvPicPr>
            <a:picLocks noChangeAspect="1"/>
          </p:cNvPicPr>
          <p:nvPr/>
        </p:nvPicPr>
        <p:blipFill>
          <a:blip r:embed="rId8"/>
          <a:stretch>
            <a:fillRect/>
          </a:stretch>
        </p:blipFill>
        <p:spPr>
          <a:xfrm>
            <a:off x="4645691" y="3516523"/>
            <a:ext cx="4423383" cy="2948922"/>
          </a:xfrm>
          <a:prstGeom prst="rect">
            <a:avLst/>
          </a:prstGeom>
          <a:ln w="228600" cap="sq" cmpd="thickThin">
            <a:solidFill>
              <a:schemeClr val="bg1"/>
            </a:solidFill>
            <a:prstDash val="solid"/>
            <a:miter lim="800000"/>
          </a:ln>
          <a:effectLst>
            <a:innerShdw blurRad="76200">
              <a:srgbClr val="000000"/>
            </a:innerShdw>
          </a:effectLst>
        </p:spPr>
      </p:pic>
    </p:spTree>
    <p:extLst>
      <p:ext uri="{BB962C8B-B14F-4D97-AF65-F5344CB8AC3E}">
        <p14:creationId xmlns:p14="http://schemas.microsoft.com/office/powerpoint/2010/main" val="1701729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6"/>
                                        </p:tgtEl>
                                        <p:attrNameLst>
                                          <p:attrName>ppt_y</p:attrName>
                                        </p:attrNameLst>
                                      </p:cBhvr>
                                      <p:tavLst>
                                        <p:tav tm="0">
                                          <p:val>
                                            <p:strVal val="#ppt_y"/>
                                          </p:val>
                                        </p:tav>
                                        <p:tav tm="100000">
                                          <p:val>
                                            <p:strVal val="#ppt_y"/>
                                          </p:val>
                                        </p:tav>
                                      </p:tavLst>
                                    </p:anim>
                                    <p:anim calcmode="lin" valueType="num">
                                      <p:cBhvr>
                                        <p:cTn id="14"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7"/>
                                        </p:tgtEl>
                                        <p:attrNameLst>
                                          <p:attrName>ppt_y</p:attrName>
                                        </p:attrNameLst>
                                      </p:cBhvr>
                                      <p:tavLst>
                                        <p:tav tm="0">
                                          <p:val>
                                            <p:strVal val="#ppt_y"/>
                                          </p:val>
                                        </p:tav>
                                        <p:tav tm="100000">
                                          <p:val>
                                            <p:strVal val="#ppt_y"/>
                                          </p:val>
                                        </p:tav>
                                      </p:tavLst>
                                    </p:anim>
                                    <p:anim calcmode="lin" valueType="num">
                                      <p:cBhvr>
                                        <p:cTn id="23"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9"/>
                                        </p:tgtEl>
                                        <p:attrNameLst>
                                          <p:attrName>ppt_y</p:attrName>
                                        </p:attrNameLst>
                                      </p:cBhvr>
                                      <p:tavLst>
                                        <p:tav tm="0">
                                          <p:val>
                                            <p:strVal val="#ppt_y"/>
                                          </p:val>
                                        </p:tav>
                                        <p:tav tm="100000">
                                          <p:val>
                                            <p:strVal val="#ppt_y"/>
                                          </p:val>
                                        </p:tav>
                                      </p:tavLst>
                                    </p:anim>
                                    <p:anim calcmode="lin" valueType="num">
                                      <p:cBhvr>
                                        <p:cTn id="32"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1000" fill="hold"/>
                                        <p:tgtEl>
                                          <p:spTgt spid="11"/>
                                        </p:tgtEl>
                                        <p:attrNameLst>
                                          <p:attrName>ppt_x</p:attrName>
                                        </p:attrNameLst>
                                      </p:cBhvr>
                                      <p:tavLst>
                                        <p:tav tm="0">
                                          <p:val>
                                            <p:strVal val="1+#ppt_w/2"/>
                                          </p:val>
                                        </p:tav>
                                        <p:tav tm="100000">
                                          <p:val>
                                            <p:strVal val="#ppt_x"/>
                                          </p:val>
                                        </p:tav>
                                      </p:tavLst>
                                    </p:anim>
                                    <p:anim calcmode="lin" valueType="num">
                                      <p:cBhvr additive="base">
                                        <p:cTn id="40" dur="1000" fill="hold"/>
                                        <p:tgtEl>
                                          <p:spTgt spid="11"/>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1000" fill="hold"/>
                                        <p:tgtEl>
                                          <p:spTgt spid="10"/>
                                        </p:tgtEl>
                                        <p:attrNameLst>
                                          <p:attrName>ppt_x</p:attrName>
                                        </p:attrNameLst>
                                      </p:cBhvr>
                                      <p:tavLst>
                                        <p:tav tm="0">
                                          <p:val>
                                            <p:strVal val="1+#ppt_w/2"/>
                                          </p:val>
                                        </p:tav>
                                        <p:tav tm="100000">
                                          <p:val>
                                            <p:strVal val="#ppt_x"/>
                                          </p:val>
                                        </p:tav>
                                      </p:tavLst>
                                    </p:anim>
                                    <p:anim calcmode="lin" valueType="num">
                                      <p:cBhvr additive="base">
                                        <p:cTn id="44" dur="1000" fill="hold"/>
                                        <p:tgtEl>
                                          <p:spTgt spid="10"/>
                                        </p:tgtEl>
                                        <p:attrNameLst>
                                          <p:attrName>ppt_y</p:attrName>
                                        </p:attrNameLst>
                                      </p:cBhvr>
                                      <p:tavLst>
                                        <p:tav tm="0">
                                          <p:val>
                                            <p:strVal val="#ppt_y"/>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026"/>
                                        </p:tgtEl>
                                        <p:attrNameLst>
                                          <p:attrName>style.visibility</p:attrName>
                                        </p:attrNameLst>
                                      </p:cBhvr>
                                      <p:to>
                                        <p:strVal val="visible"/>
                                      </p:to>
                                    </p:set>
                                    <p:anim calcmode="lin" valueType="num">
                                      <p:cBhvr additive="base">
                                        <p:cTn id="47" dur="1000" fill="hold"/>
                                        <p:tgtEl>
                                          <p:spTgt spid="1026"/>
                                        </p:tgtEl>
                                        <p:attrNameLst>
                                          <p:attrName>ppt_x</p:attrName>
                                        </p:attrNameLst>
                                      </p:cBhvr>
                                      <p:tavLst>
                                        <p:tav tm="0">
                                          <p:val>
                                            <p:strVal val="#ppt_x"/>
                                          </p:val>
                                        </p:tav>
                                        <p:tav tm="100000">
                                          <p:val>
                                            <p:strVal val="#ppt_x"/>
                                          </p:val>
                                        </p:tav>
                                      </p:tavLst>
                                    </p:anim>
                                    <p:anim calcmode="lin" valueType="num">
                                      <p:cBhvr additive="base">
                                        <p:cTn id="48" dur="1000" fill="hold"/>
                                        <p:tgtEl>
                                          <p:spTgt spid="1026"/>
                                        </p:tgtEl>
                                        <p:attrNameLst>
                                          <p:attrName>ppt_y</p:attrName>
                                        </p:attrNameLst>
                                      </p:cBhvr>
                                      <p:tavLst>
                                        <p:tav tm="0">
                                          <p:val>
                                            <p:strVal val="1+#ppt_h/2"/>
                                          </p:val>
                                        </p:tav>
                                        <p:tav tm="100000">
                                          <p:val>
                                            <p:strVal val="#ppt_y"/>
                                          </p:val>
                                        </p:tav>
                                      </p:tavLst>
                                    </p:anim>
                                  </p:childTnLst>
                                </p:cTn>
                              </p:par>
                              <p:par>
                                <p:cTn id="49" presetID="2" presetClass="entr" presetSubtype="1"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1000" fill="hold"/>
                                        <p:tgtEl>
                                          <p:spTgt spid="12"/>
                                        </p:tgtEl>
                                        <p:attrNameLst>
                                          <p:attrName>ppt_x</p:attrName>
                                        </p:attrNameLst>
                                      </p:cBhvr>
                                      <p:tavLst>
                                        <p:tav tm="0">
                                          <p:val>
                                            <p:strVal val="#ppt_x"/>
                                          </p:val>
                                        </p:tav>
                                        <p:tav tm="100000">
                                          <p:val>
                                            <p:strVal val="#ppt_x"/>
                                          </p:val>
                                        </p:tav>
                                      </p:tavLst>
                                    </p:anim>
                                    <p:anim calcmode="lin" valueType="num">
                                      <p:cBhvr additive="base">
                                        <p:cTn id="52"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down)">
                                      <p:cBhvr>
                                        <p:cTn id="57" dur="1000"/>
                                        <p:tgtEl>
                                          <p:spTgt spid="13"/>
                                        </p:tgtEl>
                                      </p:cBhvr>
                                    </p:animEffect>
                                  </p:childTnLst>
                                </p:cTn>
                              </p:par>
                            </p:childTnLst>
                          </p:cTn>
                        </p:par>
                        <p:par>
                          <p:cTn id="58" fill="hold">
                            <p:stCondLst>
                              <p:cond delay="1000"/>
                            </p:stCondLst>
                            <p:childTnLst>
                              <p:par>
                                <p:cTn id="59" presetID="23" presetClass="emph" presetSubtype="0" fill="hold" nodeType="afterEffect">
                                  <p:stCondLst>
                                    <p:cond delay="0"/>
                                  </p:stCondLst>
                                  <p:childTnLst>
                                    <p:animClr clrSpc="hsl" dir="cw">
                                      <p:cBhvr override="childStyle">
                                        <p:cTn id="60" dur="500" fill="hold"/>
                                        <p:tgtEl>
                                          <p:spTgt spid="13"/>
                                        </p:tgtEl>
                                        <p:attrNameLst>
                                          <p:attrName>style.color</p:attrName>
                                        </p:attrNameLst>
                                      </p:cBhvr>
                                      <p:by>
                                        <p:hsl h="10842353" s="0" l="0"/>
                                      </p:by>
                                    </p:animClr>
                                    <p:animClr clrSpc="hsl" dir="cw">
                                      <p:cBhvr>
                                        <p:cTn id="61" dur="500" fill="hold"/>
                                        <p:tgtEl>
                                          <p:spTgt spid="13"/>
                                        </p:tgtEl>
                                        <p:attrNameLst>
                                          <p:attrName>fillcolor</p:attrName>
                                        </p:attrNameLst>
                                      </p:cBhvr>
                                      <p:by>
                                        <p:hsl h="10842353" s="0" l="0"/>
                                      </p:by>
                                    </p:animClr>
                                    <p:animClr clrSpc="hsl" dir="cw">
                                      <p:cBhvr>
                                        <p:cTn id="62" dur="500" fill="hold"/>
                                        <p:tgtEl>
                                          <p:spTgt spid="13"/>
                                        </p:tgtEl>
                                        <p:attrNameLst>
                                          <p:attrName>stroke.color</p:attrName>
                                        </p:attrNameLst>
                                      </p:cBhvr>
                                      <p:by>
                                        <p:hsl h="10842353" s="0" l="0"/>
                                      </p:by>
                                    </p:animClr>
                                    <p:set>
                                      <p:cBhvr>
                                        <p:cTn id="63" dur="500" fill="hold"/>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 name="Immagine 41">
            <a:extLst>
              <a:ext uri="{FF2B5EF4-FFF2-40B4-BE49-F238E27FC236}">
                <a16:creationId xmlns="" xmlns:a16="http://schemas.microsoft.com/office/drawing/2014/main" id="{DD15F940-52F7-41F5-B572-D3817D8C762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667002" y="-2667001"/>
            <a:ext cx="6857999" cy="12192002"/>
          </a:xfrm>
          <a:prstGeom prst="rect">
            <a:avLst/>
          </a:prstGeom>
          <a:noFill/>
          <a:ln>
            <a:noFill/>
          </a:ln>
        </p:spPr>
      </p:pic>
      <p:sp>
        <p:nvSpPr>
          <p:cNvPr id="4" name="CasellaDiTesto 3">
            <a:extLst>
              <a:ext uri="{FF2B5EF4-FFF2-40B4-BE49-F238E27FC236}">
                <a16:creationId xmlns="" xmlns:a16="http://schemas.microsoft.com/office/drawing/2014/main" id="{4DBA485D-0D99-4E18-BE88-EF28CB1A3EFE}"/>
              </a:ext>
            </a:extLst>
          </p:cNvPr>
          <p:cNvSpPr txBox="1"/>
          <p:nvPr/>
        </p:nvSpPr>
        <p:spPr>
          <a:xfrm>
            <a:off x="439880" y="-367065"/>
            <a:ext cx="11752120" cy="1862048"/>
          </a:xfrm>
          <a:prstGeom prst="rect">
            <a:avLst/>
          </a:prstGeom>
          <a:noFill/>
        </p:spPr>
        <p:txBody>
          <a:bodyPr wrap="square" rtlCol="0">
            <a:spAutoFit/>
          </a:bodyPr>
          <a:lstStyle/>
          <a:p>
            <a:r>
              <a:rPr lang="it-IT" sz="11500" dirty="0" err="1">
                <a:ln>
                  <a:solidFill>
                    <a:srgbClr val="1E2918"/>
                  </a:solidFill>
                </a:ln>
                <a:solidFill>
                  <a:schemeClr val="bg1"/>
                </a:solidFill>
                <a:latin typeface="Woodcutter Tags on a Rope" panose="02000500000000000000" pitchFamily="2" charset="0"/>
              </a:rPr>
              <a:t>Written</a:t>
            </a:r>
            <a:r>
              <a:rPr lang="it-IT" sz="11500" dirty="0">
                <a:ln>
                  <a:solidFill>
                    <a:srgbClr val="1E2918"/>
                  </a:solidFill>
                </a:ln>
                <a:solidFill>
                  <a:schemeClr val="bg1"/>
                </a:solidFill>
                <a:latin typeface="Woodcutter Tags on a Rope" panose="02000500000000000000" pitchFamily="2" charset="0"/>
              </a:rPr>
              <a:t> and </a:t>
            </a:r>
            <a:r>
              <a:rPr lang="it-IT" sz="11500" dirty="0" err="1">
                <a:ln>
                  <a:solidFill>
                    <a:srgbClr val="1E2918"/>
                  </a:solidFill>
                </a:ln>
                <a:solidFill>
                  <a:schemeClr val="bg1"/>
                </a:solidFill>
                <a:latin typeface="Woodcutter Tags on a Rope" panose="02000500000000000000" pitchFamily="2" charset="0"/>
              </a:rPr>
              <a:t>oral</a:t>
            </a:r>
            <a:r>
              <a:rPr lang="it-IT" sz="11500" dirty="0">
                <a:ln>
                  <a:solidFill>
                    <a:srgbClr val="1E2918"/>
                  </a:solidFill>
                </a:ln>
                <a:solidFill>
                  <a:schemeClr val="bg1"/>
                </a:solidFill>
                <a:latin typeface="Woodcutter Tags on a Rope" panose="02000500000000000000" pitchFamily="2" charset="0"/>
              </a:rPr>
              <a:t> </a:t>
            </a:r>
            <a:r>
              <a:rPr lang="it-IT" sz="11500" dirty="0" err="1">
                <a:ln>
                  <a:solidFill>
                    <a:srgbClr val="1E2918"/>
                  </a:solidFill>
                </a:ln>
                <a:solidFill>
                  <a:schemeClr val="bg1"/>
                </a:solidFill>
                <a:latin typeface="Woodcutter Tags on a Rope" panose="02000500000000000000" pitchFamily="2" charset="0"/>
              </a:rPr>
              <a:t>tests</a:t>
            </a:r>
            <a:endParaRPr lang="it-IT" sz="11500" dirty="0">
              <a:ln>
                <a:solidFill>
                  <a:srgbClr val="1E2918"/>
                </a:solidFill>
              </a:ln>
              <a:solidFill>
                <a:schemeClr val="bg1"/>
              </a:solidFill>
              <a:latin typeface="Woodcutter Tags on a Rope" panose="02000500000000000000" pitchFamily="2" charset="0"/>
            </a:endParaRPr>
          </a:p>
        </p:txBody>
      </p:sp>
      <p:grpSp>
        <p:nvGrpSpPr>
          <p:cNvPr id="23" name="Gruppo 22">
            <a:extLst>
              <a:ext uri="{FF2B5EF4-FFF2-40B4-BE49-F238E27FC236}">
                <a16:creationId xmlns="" xmlns:a16="http://schemas.microsoft.com/office/drawing/2014/main" id="{34AADD03-44CA-46E9-BF56-6A4A22CF5C83}"/>
              </a:ext>
            </a:extLst>
          </p:cNvPr>
          <p:cNvGrpSpPr/>
          <p:nvPr/>
        </p:nvGrpSpPr>
        <p:grpSpPr>
          <a:xfrm>
            <a:off x="2445488" y="1319279"/>
            <a:ext cx="7006555" cy="1019884"/>
            <a:chOff x="2711302" y="1492196"/>
            <a:chExt cx="7006555" cy="1019884"/>
          </a:xfrm>
        </p:grpSpPr>
        <p:cxnSp>
          <p:nvCxnSpPr>
            <p:cNvPr id="14" name="Connettore 2 13">
              <a:extLst>
                <a:ext uri="{FF2B5EF4-FFF2-40B4-BE49-F238E27FC236}">
                  <a16:creationId xmlns="" xmlns:a16="http://schemas.microsoft.com/office/drawing/2014/main" id="{F4731083-0926-4BCB-B7E2-62D492FFA5FE}"/>
                </a:ext>
              </a:extLst>
            </p:cNvPr>
            <p:cNvCxnSpPr>
              <a:cxnSpLocks/>
            </p:cNvCxnSpPr>
            <p:nvPr/>
          </p:nvCxnSpPr>
          <p:spPr>
            <a:xfrm flipH="1">
              <a:off x="2711302" y="1547515"/>
              <a:ext cx="616690" cy="62708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14">
              <a:extLst>
                <a:ext uri="{FF2B5EF4-FFF2-40B4-BE49-F238E27FC236}">
                  <a16:creationId xmlns="" xmlns:a16="http://schemas.microsoft.com/office/drawing/2014/main" id="{0280B6FC-F0A2-495F-8905-3580BF8580C3}"/>
                </a:ext>
              </a:extLst>
            </p:cNvPr>
            <p:cNvCxnSpPr>
              <a:cxnSpLocks/>
            </p:cNvCxnSpPr>
            <p:nvPr/>
          </p:nvCxnSpPr>
          <p:spPr>
            <a:xfrm>
              <a:off x="6315940" y="1492196"/>
              <a:ext cx="0" cy="1019884"/>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ttore 2 17">
              <a:extLst>
                <a:ext uri="{FF2B5EF4-FFF2-40B4-BE49-F238E27FC236}">
                  <a16:creationId xmlns="" xmlns:a16="http://schemas.microsoft.com/office/drawing/2014/main" id="{98FCC433-EFF3-4D2F-B6E1-0C1E2D9F8CA5}"/>
                </a:ext>
              </a:extLst>
            </p:cNvPr>
            <p:cNvCxnSpPr>
              <a:cxnSpLocks/>
            </p:cNvCxnSpPr>
            <p:nvPr/>
          </p:nvCxnSpPr>
          <p:spPr>
            <a:xfrm>
              <a:off x="9229061" y="1583625"/>
              <a:ext cx="488796" cy="65898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33" name="CasellaDiTesto 32">
            <a:extLst>
              <a:ext uri="{FF2B5EF4-FFF2-40B4-BE49-F238E27FC236}">
                <a16:creationId xmlns="" xmlns:a16="http://schemas.microsoft.com/office/drawing/2014/main" id="{90E94857-0DA3-4BC4-BD42-74262FF63ED8}"/>
              </a:ext>
            </a:extLst>
          </p:cNvPr>
          <p:cNvSpPr txBox="1"/>
          <p:nvPr/>
        </p:nvSpPr>
        <p:spPr>
          <a:xfrm>
            <a:off x="969334" y="2045153"/>
            <a:ext cx="2660313" cy="523220"/>
          </a:xfrm>
          <a:prstGeom prst="rect">
            <a:avLst/>
          </a:prstGeom>
          <a:noFill/>
        </p:spPr>
        <p:txBody>
          <a:bodyPr wrap="square" rtlCol="0">
            <a:spAutoFit/>
          </a:bodyPr>
          <a:lstStyle/>
          <a:p>
            <a:r>
              <a:rPr lang="it-IT" sz="2800" b="1" dirty="0">
                <a:solidFill>
                  <a:schemeClr val="bg1"/>
                </a:solidFill>
                <a:latin typeface="Footlight MT Light" panose="0204060206030A020304" pitchFamily="18" charset="0"/>
              </a:rPr>
              <a:t>Invalsi </a:t>
            </a:r>
            <a:r>
              <a:rPr lang="it-IT" sz="2800" b="1" dirty="0" err="1">
                <a:solidFill>
                  <a:schemeClr val="bg1"/>
                </a:solidFill>
                <a:latin typeface="Footlight MT Light" panose="0204060206030A020304" pitchFamily="18" charset="0"/>
              </a:rPr>
              <a:t>tests</a:t>
            </a:r>
            <a:endParaRPr lang="it-IT" sz="2800" b="1" dirty="0">
              <a:solidFill>
                <a:schemeClr val="bg1"/>
              </a:solidFill>
              <a:latin typeface="Footlight MT Light" panose="0204060206030A020304" pitchFamily="18" charset="0"/>
            </a:endParaRPr>
          </a:p>
        </p:txBody>
      </p:sp>
      <p:sp>
        <p:nvSpPr>
          <p:cNvPr id="34" name="CasellaDiTesto 33">
            <a:extLst>
              <a:ext uri="{FF2B5EF4-FFF2-40B4-BE49-F238E27FC236}">
                <a16:creationId xmlns="" xmlns:a16="http://schemas.microsoft.com/office/drawing/2014/main" id="{641D3CF3-FE4C-40FB-B780-65E64DBD1FE1}"/>
              </a:ext>
            </a:extLst>
          </p:cNvPr>
          <p:cNvSpPr txBox="1"/>
          <p:nvPr/>
        </p:nvSpPr>
        <p:spPr>
          <a:xfrm>
            <a:off x="4649879" y="2375515"/>
            <a:ext cx="2168536" cy="523220"/>
          </a:xfrm>
          <a:prstGeom prst="rect">
            <a:avLst/>
          </a:prstGeom>
          <a:noFill/>
        </p:spPr>
        <p:txBody>
          <a:bodyPr wrap="square" rtlCol="0">
            <a:spAutoFit/>
          </a:bodyPr>
          <a:lstStyle/>
          <a:p>
            <a:r>
              <a:rPr lang="it-IT" sz="2800" b="1" dirty="0" err="1">
                <a:solidFill>
                  <a:schemeClr val="bg1"/>
                </a:solidFill>
                <a:latin typeface="Footlight MT Light" panose="0204060206030A020304" pitchFamily="18" charset="0"/>
              </a:rPr>
              <a:t>Written</a:t>
            </a:r>
            <a:r>
              <a:rPr lang="it-IT" sz="2800" b="1" dirty="0">
                <a:solidFill>
                  <a:schemeClr val="bg1"/>
                </a:solidFill>
                <a:latin typeface="Footlight MT Light" panose="0204060206030A020304" pitchFamily="18" charset="0"/>
              </a:rPr>
              <a:t> </a:t>
            </a:r>
            <a:r>
              <a:rPr lang="it-IT" sz="2800" b="1" dirty="0" err="1">
                <a:solidFill>
                  <a:schemeClr val="bg1"/>
                </a:solidFill>
                <a:latin typeface="Footlight MT Light" panose="0204060206030A020304" pitchFamily="18" charset="0"/>
              </a:rPr>
              <a:t>tests</a:t>
            </a:r>
            <a:endParaRPr lang="it-IT" sz="2800" b="1" dirty="0">
              <a:solidFill>
                <a:schemeClr val="bg1"/>
              </a:solidFill>
              <a:latin typeface="Footlight MT Light" panose="0204060206030A020304" pitchFamily="18" charset="0"/>
            </a:endParaRPr>
          </a:p>
        </p:txBody>
      </p:sp>
      <p:sp>
        <p:nvSpPr>
          <p:cNvPr id="35" name="CasellaDiTesto 34">
            <a:extLst>
              <a:ext uri="{FF2B5EF4-FFF2-40B4-BE49-F238E27FC236}">
                <a16:creationId xmlns="" xmlns:a16="http://schemas.microsoft.com/office/drawing/2014/main" id="{BF9E4385-467B-455E-9130-645CB6E7F458}"/>
              </a:ext>
            </a:extLst>
          </p:cNvPr>
          <p:cNvSpPr txBox="1"/>
          <p:nvPr/>
        </p:nvSpPr>
        <p:spPr>
          <a:xfrm>
            <a:off x="8686199" y="2086893"/>
            <a:ext cx="1638016" cy="523220"/>
          </a:xfrm>
          <a:prstGeom prst="rect">
            <a:avLst/>
          </a:prstGeom>
          <a:noFill/>
        </p:spPr>
        <p:txBody>
          <a:bodyPr wrap="square" rtlCol="0">
            <a:spAutoFit/>
          </a:bodyPr>
          <a:lstStyle/>
          <a:p>
            <a:r>
              <a:rPr lang="it-IT" sz="2800" b="1" dirty="0" err="1">
                <a:solidFill>
                  <a:schemeClr val="bg1"/>
                </a:solidFill>
                <a:latin typeface="Footlight MT Light" panose="0204060206030A020304" pitchFamily="18" charset="0"/>
              </a:rPr>
              <a:t>Oral</a:t>
            </a:r>
            <a:r>
              <a:rPr lang="it-IT" sz="2800" b="1" dirty="0">
                <a:solidFill>
                  <a:schemeClr val="bg1"/>
                </a:solidFill>
                <a:latin typeface="Footlight MT Light" panose="0204060206030A020304" pitchFamily="18" charset="0"/>
              </a:rPr>
              <a:t> </a:t>
            </a:r>
            <a:r>
              <a:rPr lang="it-IT" sz="2800" b="1" dirty="0" err="1">
                <a:solidFill>
                  <a:schemeClr val="bg1"/>
                </a:solidFill>
                <a:latin typeface="Footlight MT Light" panose="0204060206030A020304" pitchFamily="18" charset="0"/>
              </a:rPr>
              <a:t>tests</a:t>
            </a:r>
            <a:endParaRPr lang="it-IT" sz="2800" b="1" dirty="0">
              <a:solidFill>
                <a:schemeClr val="bg1"/>
              </a:solidFill>
              <a:latin typeface="Footlight MT Light" panose="0204060206030A020304" pitchFamily="18" charset="0"/>
            </a:endParaRPr>
          </a:p>
        </p:txBody>
      </p:sp>
      <p:sp>
        <p:nvSpPr>
          <p:cNvPr id="37" name="CasellaDiTesto 36">
            <a:extLst>
              <a:ext uri="{FF2B5EF4-FFF2-40B4-BE49-F238E27FC236}">
                <a16:creationId xmlns="" xmlns:a16="http://schemas.microsoft.com/office/drawing/2014/main" id="{FD62E17C-AA55-423C-82A2-41262C9D6638}"/>
              </a:ext>
            </a:extLst>
          </p:cNvPr>
          <p:cNvSpPr txBox="1"/>
          <p:nvPr/>
        </p:nvSpPr>
        <p:spPr>
          <a:xfrm>
            <a:off x="7976474" y="3778912"/>
            <a:ext cx="1973546" cy="789127"/>
          </a:xfrm>
          <a:prstGeom prst="rect">
            <a:avLst/>
          </a:prstGeom>
          <a:noFill/>
        </p:spPr>
        <p:txBody>
          <a:bodyPr wrap="square">
            <a:spAutoFit/>
          </a:bodyPr>
          <a:lstStyle/>
          <a:p>
            <a:pPr algn="ctr">
              <a:lnSpc>
                <a:spcPct val="107000"/>
              </a:lnSpc>
              <a:spcAft>
                <a:spcPts val="800"/>
              </a:spcAft>
            </a:pPr>
            <a:r>
              <a:rPr lang="it-IT" sz="2400" dirty="0">
                <a:solidFill>
                  <a:schemeClr val="bg1"/>
                </a:solidFill>
                <a:effectLst/>
                <a:latin typeface="Orange Juice" pitchFamily="2" charset="0"/>
                <a:ea typeface="Calibri" panose="020F0502020204030204" pitchFamily="34" charset="0"/>
                <a:cs typeface="Times New Roman" panose="02020603050405020304" pitchFamily="18" charset="0"/>
              </a:rPr>
              <a:t>•the </a:t>
            </a:r>
            <a:r>
              <a:rPr lang="it-IT" sz="2400" dirty="0" err="1">
                <a:solidFill>
                  <a:schemeClr val="bg1"/>
                </a:solidFill>
                <a:effectLst/>
                <a:latin typeface="Orange Juice" pitchFamily="2" charset="0"/>
                <a:ea typeface="Calibri" panose="020F0502020204030204" pitchFamily="34" charset="0"/>
                <a:cs typeface="Times New Roman" panose="02020603050405020304" pitchFamily="18" charset="0"/>
              </a:rPr>
              <a:t>presentation</a:t>
            </a:r>
            <a:r>
              <a:rPr lang="it-IT" sz="2400" dirty="0">
                <a:solidFill>
                  <a:schemeClr val="bg1"/>
                </a:solidFill>
                <a:effectLst/>
                <a:latin typeface="Orange Juice" pitchFamily="2" charset="0"/>
                <a:ea typeface="Calibri" panose="020F0502020204030204" pitchFamily="34" charset="0"/>
                <a:cs typeface="Times New Roman" panose="02020603050405020304" pitchFamily="18" charset="0"/>
              </a:rPr>
              <a:t> of a </a:t>
            </a:r>
            <a:r>
              <a:rPr lang="it-IT" sz="2400" dirty="0" err="1">
                <a:solidFill>
                  <a:schemeClr val="bg1"/>
                </a:solidFill>
                <a:effectLst/>
                <a:latin typeface="Orange Juice" pitchFamily="2" charset="0"/>
                <a:ea typeface="Calibri" panose="020F0502020204030204" pitchFamily="34" charset="0"/>
                <a:cs typeface="Times New Roman" panose="02020603050405020304" pitchFamily="18" charset="0"/>
              </a:rPr>
              <a:t>theme</a:t>
            </a:r>
            <a:endParaRPr lang="it-IT" sz="4000" dirty="0">
              <a:solidFill>
                <a:schemeClr val="bg1"/>
              </a:solidFill>
              <a:effectLst/>
              <a:latin typeface="Orange Juice" pitchFamily="2" charset="0"/>
              <a:ea typeface="Calibri" panose="020F0502020204030204" pitchFamily="34" charset="0"/>
              <a:cs typeface="Times New Roman" panose="02020603050405020304" pitchFamily="18" charset="0"/>
            </a:endParaRPr>
          </a:p>
        </p:txBody>
      </p:sp>
      <p:cxnSp>
        <p:nvCxnSpPr>
          <p:cNvPr id="41" name="Connettore curvo 40">
            <a:extLst>
              <a:ext uri="{FF2B5EF4-FFF2-40B4-BE49-F238E27FC236}">
                <a16:creationId xmlns="" xmlns:a16="http://schemas.microsoft.com/office/drawing/2014/main" id="{86C5DAEE-5C40-4F2F-809C-F2E59052D09B}"/>
              </a:ext>
            </a:extLst>
          </p:cNvPr>
          <p:cNvCxnSpPr>
            <a:cxnSpLocks/>
            <a:stCxn id="35" idx="3"/>
            <a:endCxn id="58" idx="0"/>
          </p:cNvCxnSpPr>
          <p:nvPr/>
        </p:nvCxnSpPr>
        <p:spPr>
          <a:xfrm>
            <a:off x="10324215" y="2348503"/>
            <a:ext cx="484729" cy="475531"/>
          </a:xfrm>
          <a:prstGeom prst="curvedConnector2">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ttore curvo 47">
            <a:extLst>
              <a:ext uri="{FF2B5EF4-FFF2-40B4-BE49-F238E27FC236}">
                <a16:creationId xmlns="" xmlns:a16="http://schemas.microsoft.com/office/drawing/2014/main" id="{861E8E7F-2EAD-4F1D-A7F3-98EF9717ACBD}"/>
              </a:ext>
            </a:extLst>
          </p:cNvPr>
          <p:cNvCxnSpPr>
            <a:cxnSpLocks/>
            <a:stCxn id="58" idx="1"/>
            <a:endCxn id="37" idx="0"/>
          </p:cNvCxnSpPr>
          <p:nvPr/>
        </p:nvCxnSpPr>
        <p:spPr>
          <a:xfrm rot="10800000" flipV="1">
            <a:off x="8963247" y="3159190"/>
            <a:ext cx="574158" cy="619722"/>
          </a:xfrm>
          <a:prstGeom prst="curvedConnector2">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8" name="CasellaDiTesto 57">
            <a:extLst>
              <a:ext uri="{FF2B5EF4-FFF2-40B4-BE49-F238E27FC236}">
                <a16:creationId xmlns="" xmlns:a16="http://schemas.microsoft.com/office/drawing/2014/main" id="{47D4E736-D32E-4DBD-9C0D-198EDECE8B2C}"/>
              </a:ext>
            </a:extLst>
          </p:cNvPr>
          <p:cNvSpPr txBox="1"/>
          <p:nvPr/>
        </p:nvSpPr>
        <p:spPr>
          <a:xfrm>
            <a:off x="9537405" y="2824034"/>
            <a:ext cx="2543078" cy="670312"/>
          </a:xfrm>
          <a:prstGeom prst="rect">
            <a:avLst/>
          </a:prstGeom>
          <a:noFill/>
        </p:spPr>
        <p:txBody>
          <a:bodyPr wrap="square">
            <a:spAutoFit/>
          </a:bodyPr>
          <a:lstStyle/>
          <a:p>
            <a:pPr algn="ctr">
              <a:lnSpc>
                <a:spcPct val="107000"/>
              </a:lnSpc>
              <a:spcAft>
                <a:spcPts val="800"/>
              </a:spcAft>
            </a:pPr>
            <a:r>
              <a:rPr lang="it-IT" sz="1800" dirty="0">
                <a:solidFill>
                  <a:schemeClr val="bg1"/>
                </a:solidFill>
                <a:effectLst/>
                <a:latin typeface="Georgia" panose="02040502050405020303" pitchFamily="18" charset="0"/>
                <a:ea typeface="Calibri" panose="020F0502020204030204" pitchFamily="34" charset="0"/>
                <a:cs typeface="Times New Roman" panose="02020603050405020304" pitchFamily="18" charset="0"/>
              </a:rPr>
              <a:t>The </a:t>
            </a:r>
            <a:r>
              <a:rPr lang="it-IT" sz="1800" dirty="0" err="1">
                <a:solidFill>
                  <a:schemeClr val="bg1"/>
                </a:solidFill>
                <a:effectLst/>
                <a:latin typeface="Georgia" panose="02040502050405020303" pitchFamily="18" charset="0"/>
                <a:ea typeface="Calibri" panose="020F0502020204030204" pitchFamily="34" charset="0"/>
                <a:cs typeface="Times New Roman" panose="02020603050405020304" pitchFamily="18" charset="0"/>
              </a:rPr>
              <a:t>oral</a:t>
            </a:r>
            <a:r>
              <a:rPr lang="it-IT" sz="1800" dirty="0">
                <a:solidFill>
                  <a:schemeClr val="bg1"/>
                </a:solidFill>
                <a:effectLst/>
                <a:latin typeface="Georgia" panose="02040502050405020303" pitchFamily="18" charset="0"/>
                <a:ea typeface="Calibri" panose="020F0502020204030204" pitchFamily="34" charset="0"/>
                <a:cs typeface="Times New Roman" panose="02020603050405020304" pitchFamily="18" charset="0"/>
              </a:rPr>
              <a:t> </a:t>
            </a:r>
            <a:r>
              <a:rPr lang="it-IT" sz="1800" dirty="0" err="1">
                <a:solidFill>
                  <a:schemeClr val="bg1"/>
                </a:solidFill>
                <a:effectLst/>
                <a:latin typeface="Georgia" panose="02040502050405020303" pitchFamily="18" charset="0"/>
                <a:ea typeface="Calibri" panose="020F0502020204030204" pitchFamily="34" charset="0"/>
                <a:cs typeface="Times New Roman" panose="02020603050405020304" pitchFamily="18" charset="0"/>
              </a:rPr>
              <a:t>exam</a:t>
            </a:r>
            <a:r>
              <a:rPr lang="it-IT" sz="1800" dirty="0">
                <a:solidFill>
                  <a:schemeClr val="bg1"/>
                </a:solidFill>
                <a:effectLst/>
                <a:latin typeface="Georgia" panose="02040502050405020303" pitchFamily="18" charset="0"/>
                <a:ea typeface="Calibri" panose="020F0502020204030204" pitchFamily="34" charset="0"/>
                <a:cs typeface="Times New Roman" panose="02020603050405020304" pitchFamily="18" charset="0"/>
              </a:rPr>
              <a:t> </a:t>
            </a:r>
            <a:r>
              <a:rPr lang="it-IT" sz="1800" dirty="0" err="1">
                <a:solidFill>
                  <a:schemeClr val="bg1"/>
                </a:solidFill>
                <a:effectLst/>
                <a:latin typeface="Georgia" panose="02040502050405020303" pitchFamily="18" charset="0"/>
                <a:ea typeface="Calibri" panose="020F0502020204030204" pitchFamily="34" charset="0"/>
                <a:cs typeface="Times New Roman" panose="02020603050405020304" pitchFamily="18" charset="0"/>
              </a:rPr>
              <a:t>consists</a:t>
            </a:r>
            <a:r>
              <a:rPr lang="it-IT" sz="1800" dirty="0">
                <a:solidFill>
                  <a:schemeClr val="bg1"/>
                </a:solidFill>
                <a:effectLst/>
                <a:latin typeface="Georgia" panose="02040502050405020303" pitchFamily="18" charset="0"/>
                <a:ea typeface="Calibri" panose="020F0502020204030204" pitchFamily="34" charset="0"/>
                <a:cs typeface="Times New Roman" panose="02020603050405020304" pitchFamily="18" charset="0"/>
              </a:rPr>
              <a:t> of </a:t>
            </a:r>
            <a:r>
              <a:rPr lang="it-IT" sz="1800" dirty="0" err="1">
                <a:solidFill>
                  <a:schemeClr val="bg1"/>
                </a:solidFill>
                <a:effectLst/>
                <a:latin typeface="Georgia" panose="02040502050405020303" pitchFamily="18" charset="0"/>
                <a:ea typeface="Calibri" panose="020F0502020204030204" pitchFamily="34" charset="0"/>
                <a:cs typeface="Times New Roman" panose="02020603050405020304" pitchFamily="18" charset="0"/>
              </a:rPr>
              <a:t>two</a:t>
            </a:r>
            <a:r>
              <a:rPr lang="it-IT" sz="1800" dirty="0">
                <a:solidFill>
                  <a:schemeClr val="bg1"/>
                </a:solidFill>
                <a:effectLst/>
                <a:latin typeface="Georgia" panose="02040502050405020303" pitchFamily="18" charset="0"/>
                <a:ea typeface="Calibri" panose="020F0502020204030204" pitchFamily="34" charset="0"/>
                <a:cs typeface="Times New Roman" panose="02020603050405020304" pitchFamily="18" charset="0"/>
              </a:rPr>
              <a:t> moments:</a:t>
            </a:r>
            <a:endParaRPr lang="it-IT"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65" name="Connettore 2 64">
            <a:extLst>
              <a:ext uri="{FF2B5EF4-FFF2-40B4-BE49-F238E27FC236}">
                <a16:creationId xmlns="" xmlns:a16="http://schemas.microsoft.com/office/drawing/2014/main" id="{B0B983CB-315E-465A-B0EC-40E4E84AA2C3}"/>
              </a:ext>
            </a:extLst>
          </p:cNvPr>
          <p:cNvCxnSpPr>
            <a:cxnSpLocks/>
          </p:cNvCxnSpPr>
          <p:nvPr/>
        </p:nvCxnSpPr>
        <p:spPr>
          <a:xfrm flipH="1">
            <a:off x="11544300" y="3468377"/>
            <a:ext cx="2376" cy="80228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0" name="CasellaDiTesto 69">
            <a:extLst>
              <a:ext uri="{FF2B5EF4-FFF2-40B4-BE49-F238E27FC236}">
                <a16:creationId xmlns="" xmlns:a16="http://schemas.microsoft.com/office/drawing/2014/main" id="{1102FFE9-9ECC-4C80-943A-547DD7A2CF89}"/>
              </a:ext>
            </a:extLst>
          </p:cNvPr>
          <p:cNvSpPr txBox="1"/>
          <p:nvPr/>
        </p:nvSpPr>
        <p:spPr>
          <a:xfrm>
            <a:off x="9966767" y="4318441"/>
            <a:ext cx="2167653" cy="882678"/>
          </a:xfrm>
          <a:prstGeom prst="rect">
            <a:avLst/>
          </a:prstGeom>
          <a:noFill/>
        </p:spPr>
        <p:txBody>
          <a:bodyPr wrap="square">
            <a:spAutoFit/>
          </a:bodyPr>
          <a:lstStyle/>
          <a:p>
            <a:pPr algn="ctr">
              <a:lnSpc>
                <a:spcPct val="107000"/>
              </a:lnSpc>
              <a:spcAft>
                <a:spcPts val="800"/>
              </a:spcAft>
            </a:pPr>
            <a:r>
              <a:rPr lang="it-IT" sz="2400" dirty="0">
                <a:solidFill>
                  <a:schemeClr val="bg1"/>
                </a:solidFill>
                <a:effectLst/>
                <a:latin typeface="Orange Juice" pitchFamily="2" charset="0"/>
                <a:ea typeface="Calibri" panose="020F0502020204030204" pitchFamily="34" charset="0"/>
                <a:cs typeface="Times New Roman" panose="02020603050405020304" pitchFamily="18" charset="0"/>
              </a:rPr>
              <a:t>•the </a:t>
            </a:r>
            <a:r>
              <a:rPr lang="it-IT" sz="2400" dirty="0" err="1">
                <a:solidFill>
                  <a:schemeClr val="bg1"/>
                </a:solidFill>
                <a:effectLst/>
                <a:latin typeface="Orange Juice" pitchFamily="2" charset="0"/>
                <a:ea typeface="Calibri" panose="020F0502020204030204" pitchFamily="34" charset="0"/>
                <a:cs typeface="Times New Roman" panose="02020603050405020304" pitchFamily="18" charset="0"/>
              </a:rPr>
              <a:t>teacher’s</a:t>
            </a:r>
            <a:r>
              <a:rPr lang="it-IT" sz="2400" dirty="0">
                <a:solidFill>
                  <a:schemeClr val="bg1"/>
                </a:solidFill>
                <a:effectLst/>
                <a:latin typeface="Orange Juice" pitchFamily="2" charset="0"/>
                <a:ea typeface="Calibri" panose="020F0502020204030204" pitchFamily="34" charset="0"/>
                <a:cs typeface="Times New Roman" panose="02020603050405020304" pitchFamily="18" charset="0"/>
              </a:rPr>
              <a:t> </a:t>
            </a:r>
            <a:r>
              <a:rPr lang="it-IT" sz="2400" dirty="0" err="1">
                <a:solidFill>
                  <a:schemeClr val="bg1"/>
                </a:solidFill>
                <a:effectLst/>
                <a:latin typeface="Orange Juice" pitchFamily="2" charset="0"/>
                <a:ea typeface="Calibri" panose="020F0502020204030204" pitchFamily="34" charset="0"/>
                <a:cs typeface="Times New Roman" panose="02020603050405020304" pitchFamily="18" charset="0"/>
              </a:rPr>
              <a:t>questions</a:t>
            </a:r>
            <a:endParaRPr lang="it-IT" sz="4000" dirty="0">
              <a:solidFill>
                <a:schemeClr val="bg1"/>
              </a:solidFill>
              <a:effectLst/>
              <a:latin typeface="Orange Juice" pitchFamily="2" charset="0"/>
              <a:ea typeface="Calibri" panose="020F0502020204030204" pitchFamily="34" charset="0"/>
              <a:cs typeface="Times New Roman" panose="02020603050405020304" pitchFamily="18" charset="0"/>
            </a:endParaRPr>
          </a:p>
        </p:txBody>
      </p:sp>
      <p:cxnSp>
        <p:nvCxnSpPr>
          <p:cNvPr id="71" name="Connettore curvo 70">
            <a:extLst>
              <a:ext uri="{FF2B5EF4-FFF2-40B4-BE49-F238E27FC236}">
                <a16:creationId xmlns="" xmlns:a16="http://schemas.microsoft.com/office/drawing/2014/main" id="{9EA8FD7F-780B-41FD-B22A-03488E6C13B9}"/>
              </a:ext>
            </a:extLst>
          </p:cNvPr>
          <p:cNvCxnSpPr>
            <a:cxnSpLocks/>
            <a:stCxn id="34" idx="1"/>
            <a:endCxn id="75" idx="0"/>
          </p:cNvCxnSpPr>
          <p:nvPr/>
        </p:nvCxnSpPr>
        <p:spPr>
          <a:xfrm rot="10800000" flipV="1">
            <a:off x="4194545" y="2637125"/>
            <a:ext cx="455334" cy="437298"/>
          </a:xfrm>
          <a:prstGeom prst="curvedConnector2">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5" name="CasellaDiTesto 74">
            <a:extLst>
              <a:ext uri="{FF2B5EF4-FFF2-40B4-BE49-F238E27FC236}">
                <a16:creationId xmlns="" xmlns:a16="http://schemas.microsoft.com/office/drawing/2014/main" id="{B3E27BA7-92EF-424E-9644-84E50CC05296}"/>
              </a:ext>
            </a:extLst>
          </p:cNvPr>
          <p:cNvSpPr txBox="1"/>
          <p:nvPr/>
        </p:nvSpPr>
        <p:spPr>
          <a:xfrm>
            <a:off x="3384254" y="3074423"/>
            <a:ext cx="1620582" cy="393954"/>
          </a:xfrm>
          <a:prstGeom prst="rect">
            <a:avLst/>
          </a:prstGeom>
          <a:noFill/>
        </p:spPr>
        <p:txBody>
          <a:bodyPr wrap="square">
            <a:spAutoFit/>
          </a:bodyPr>
          <a:lstStyle/>
          <a:p>
            <a:pPr algn="ctr">
              <a:lnSpc>
                <a:spcPct val="107000"/>
              </a:lnSpc>
              <a:spcAft>
                <a:spcPts val="800"/>
              </a:spcAft>
            </a:pPr>
            <a:r>
              <a:rPr lang="it-IT" sz="2400" dirty="0" err="1">
                <a:solidFill>
                  <a:schemeClr val="bg1"/>
                </a:solidFill>
                <a:effectLst/>
                <a:latin typeface="Orange Juice" pitchFamily="2" charset="0"/>
                <a:ea typeface="Calibri" panose="020F0502020204030204" pitchFamily="34" charset="0"/>
                <a:cs typeface="Times New Roman" panose="02020603050405020304" pitchFamily="18" charset="0"/>
              </a:rPr>
              <a:t>Italian</a:t>
            </a:r>
            <a:endParaRPr lang="it-IT" sz="4000" dirty="0">
              <a:solidFill>
                <a:schemeClr val="bg1"/>
              </a:solidFill>
              <a:effectLst/>
              <a:latin typeface="Orange Juice" pitchFamily="2" charset="0"/>
              <a:ea typeface="Calibri" panose="020F0502020204030204" pitchFamily="34" charset="0"/>
              <a:cs typeface="Times New Roman" panose="02020603050405020304" pitchFamily="18" charset="0"/>
            </a:endParaRPr>
          </a:p>
        </p:txBody>
      </p:sp>
      <p:sp>
        <p:nvSpPr>
          <p:cNvPr id="78" name="CasellaDiTesto 77">
            <a:extLst>
              <a:ext uri="{FF2B5EF4-FFF2-40B4-BE49-F238E27FC236}">
                <a16:creationId xmlns="" xmlns:a16="http://schemas.microsoft.com/office/drawing/2014/main" id="{F1A0A3F6-30CE-4844-9FA6-71F87A28E477}"/>
              </a:ext>
            </a:extLst>
          </p:cNvPr>
          <p:cNvSpPr txBox="1"/>
          <p:nvPr/>
        </p:nvSpPr>
        <p:spPr>
          <a:xfrm>
            <a:off x="6315940" y="3063582"/>
            <a:ext cx="1620582" cy="393954"/>
          </a:xfrm>
          <a:prstGeom prst="rect">
            <a:avLst/>
          </a:prstGeom>
          <a:noFill/>
        </p:spPr>
        <p:txBody>
          <a:bodyPr wrap="square">
            <a:spAutoFit/>
          </a:bodyPr>
          <a:lstStyle/>
          <a:p>
            <a:pPr algn="ctr">
              <a:lnSpc>
                <a:spcPct val="107000"/>
              </a:lnSpc>
              <a:spcAft>
                <a:spcPts val="800"/>
              </a:spcAft>
            </a:pPr>
            <a:r>
              <a:rPr lang="it-IT" sz="2400" dirty="0" err="1">
                <a:solidFill>
                  <a:schemeClr val="bg1"/>
                </a:solidFill>
                <a:effectLst/>
                <a:latin typeface="Orange Juice" pitchFamily="2" charset="0"/>
                <a:ea typeface="Calibri" panose="020F0502020204030204" pitchFamily="34" charset="0"/>
                <a:cs typeface="Times New Roman" panose="02020603050405020304" pitchFamily="18" charset="0"/>
              </a:rPr>
              <a:t>maths</a:t>
            </a:r>
            <a:endParaRPr lang="it-IT" sz="4000" dirty="0">
              <a:solidFill>
                <a:schemeClr val="bg1"/>
              </a:solidFill>
              <a:effectLst/>
              <a:latin typeface="Orange Juice" pitchFamily="2" charset="0"/>
              <a:ea typeface="Calibri" panose="020F0502020204030204" pitchFamily="34" charset="0"/>
              <a:cs typeface="Times New Roman" panose="02020603050405020304" pitchFamily="18" charset="0"/>
            </a:endParaRPr>
          </a:p>
        </p:txBody>
      </p:sp>
      <p:cxnSp>
        <p:nvCxnSpPr>
          <p:cNvPr id="79" name="Connettore curvo 78">
            <a:extLst>
              <a:ext uri="{FF2B5EF4-FFF2-40B4-BE49-F238E27FC236}">
                <a16:creationId xmlns="" xmlns:a16="http://schemas.microsoft.com/office/drawing/2014/main" id="{93EE4D9E-EC7F-4E81-BFEF-C8F10620869E}"/>
              </a:ext>
            </a:extLst>
          </p:cNvPr>
          <p:cNvCxnSpPr>
            <a:cxnSpLocks/>
            <a:stCxn id="34" idx="3"/>
            <a:endCxn id="78" idx="0"/>
          </p:cNvCxnSpPr>
          <p:nvPr/>
        </p:nvCxnSpPr>
        <p:spPr>
          <a:xfrm>
            <a:off x="6818415" y="2637125"/>
            <a:ext cx="307816" cy="426457"/>
          </a:xfrm>
          <a:prstGeom prst="curvedConnector2">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Connettore 2 85">
            <a:extLst>
              <a:ext uri="{FF2B5EF4-FFF2-40B4-BE49-F238E27FC236}">
                <a16:creationId xmlns="" xmlns:a16="http://schemas.microsoft.com/office/drawing/2014/main" id="{0699C195-FBCD-4EAA-84DE-0EE79D7543C0}"/>
              </a:ext>
            </a:extLst>
          </p:cNvPr>
          <p:cNvCxnSpPr>
            <a:cxnSpLocks/>
            <a:endCxn id="91" idx="0"/>
          </p:cNvCxnSpPr>
          <p:nvPr/>
        </p:nvCxnSpPr>
        <p:spPr>
          <a:xfrm flipH="1">
            <a:off x="4813343" y="2919725"/>
            <a:ext cx="515658" cy="85918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1" name="CasellaDiTesto 90">
            <a:extLst>
              <a:ext uri="{FF2B5EF4-FFF2-40B4-BE49-F238E27FC236}">
                <a16:creationId xmlns="" xmlns:a16="http://schemas.microsoft.com/office/drawing/2014/main" id="{73EC666F-5A67-4675-85C3-956885D4E9EB}"/>
              </a:ext>
            </a:extLst>
          </p:cNvPr>
          <p:cNvSpPr txBox="1"/>
          <p:nvPr/>
        </p:nvSpPr>
        <p:spPr>
          <a:xfrm>
            <a:off x="4003052" y="3778912"/>
            <a:ext cx="1620582" cy="393954"/>
          </a:xfrm>
          <a:prstGeom prst="rect">
            <a:avLst/>
          </a:prstGeom>
          <a:noFill/>
        </p:spPr>
        <p:txBody>
          <a:bodyPr wrap="square">
            <a:spAutoFit/>
          </a:bodyPr>
          <a:lstStyle/>
          <a:p>
            <a:pPr algn="ctr">
              <a:lnSpc>
                <a:spcPct val="107000"/>
              </a:lnSpc>
              <a:spcAft>
                <a:spcPts val="800"/>
              </a:spcAft>
            </a:pPr>
            <a:r>
              <a:rPr lang="it-IT" sz="2400" dirty="0" err="1">
                <a:solidFill>
                  <a:schemeClr val="bg1"/>
                </a:solidFill>
                <a:effectLst/>
                <a:latin typeface="Orange Juice" pitchFamily="2" charset="0"/>
                <a:ea typeface="Calibri" panose="020F0502020204030204" pitchFamily="34" charset="0"/>
                <a:cs typeface="Times New Roman" panose="02020603050405020304" pitchFamily="18" charset="0"/>
              </a:rPr>
              <a:t>english</a:t>
            </a:r>
            <a:endParaRPr lang="it-IT" sz="4000" dirty="0">
              <a:solidFill>
                <a:schemeClr val="bg1"/>
              </a:solidFill>
              <a:effectLst/>
              <a:latin typeface="Orange Juice" pitchFamily="2" charset="0"/>
              <a:ea typeface="Calibri" panose="020F0502020204030204" pitchFamily="34" charset="0"/>
              <a:cs typeface="Times New Roman" panose="02020603050405020304" pitchFamily="18" charset="0"/>
            </a:endParaRPr>
          </a:p>
        </p:txBody>
      </p:sp>
      <p:sp>
        <p:nvSpPr>
          <p:cNvPr id="92" name="CasellaDiTesto 91">
            <a:extLst>
              <a:ext uri="{FF2B5EF4-FFF2-40B4-BE49-F238E27FC236}">
                <a16:creationId xmlns="" xmlns:a16="http://schemas.microsoft.com/office/drawing/2014/main" id="{1F1C76EF-1B30-4F9A-A812-562BF9B6C647}"/>
              </a:ext>
            </a:extLst>
          </p:cNvPr>
          <p:cNvSpPr txBox="1"/>
          <p:nvPr/>
        </p:nvSpPr>
        <p:spPr>
          <a:xfrm>
            <a:off x="5532599" y="3779209"/>
            <a:ext cx="2028515" cy="393954"/>
          </a:xfrm>
          <a:prstGeom prst="rect">
            <a:avLst/>
          </a:prstGeom>
          <a:noFill/>
        </p:spPr>
        <p:txBody>
          <a:bodyPr wrap="square">
            <a:spAutoFit/>
          </a:bodyPr>
          <a:lstStyle/>
          <a:p>
            <a:pPr algn="ctr">
              <a:lnSpc>
                <a:spcPct val="107000"/>
              </a:lnSpc>
              <a:spcAft>
                <a:spcPts val="800"/>
              </a:spcAft>
            </a:pPr>
            <a:r>
              <a:rPr lang="it-IT" sz="2400" dirty="0">
                <a:solidFill>
                  <a:schemeClr val="bg1"/>
                </a:solidFill>
                <a:effectLst/>
                <a:latin typeface="Orange Juice" pitchFamily="2" charset="0"/>
                <a:ea typeface="Calibri" panose="020F0502020204030204" pitchFamily="34" charset="0"/>
                <a:cs typeface="Times New Roman" panose="02020603050405020304" pitchFamily="18" charset="0"/>
              </a:rPr>
              <a:t>Second </a:t>
            </a:r>
            <a:r>
              <a:rPr lang="it-IT" sz="2400" dirty="0" err="1">
                <a:solidFill>
                  <a:schemeClr val="bg1"/>
                </a:solidFill>
                <a:effectLst/>
                <a:latin typeface="Orange Juice" pitchFamily="2" charset="0"/>
                <a:ea typeface="Calibri" panose="020F0502020204030204" pitchFamily="34" charset="0"/>
                <a:cs typeface="Times New Roman" panose="02020603050405020304" pitchFamily="18" charset="0"/>
              </a:rPr>
              <a:t>language</a:t>
            </a:r>
            <a:endParaRPr lang="it-IT" sz="4000" dirty="0">
              <a:solidFill>
                <a:schemeClr val="bg1"/>
              </a:solidFill>
              <a:effectLst/>
              <a:latin typeface="Orange Juice" pitchFamily="2" charset="0"/>
              <a:ea typeface="Calibri" panose="020F0502020204030204" pitchFamily="34" charset="0"/>
              <a:cs typeface="Times New Roman" panose="02020603050405020304" pitchFamily="18" charset="0"/>
            </a:endParaRPr>
          </a:p>
        </p:txBody>
      </p:sp>
      <p:cxnSp>
        <p:nvCxnSpPr>
          <p:cNvPr id="93" name="Connettore 2 92">
            <a:extLst>
              <a:ext uri="{FF2B5EF4-FFF2-40B4-BE49-F238E27FC236}">
                <a16:creationId xmlns="" xmlns:a16="http://schemas.microsoft.com/office/drawing/2014/main" id="{8A8FB98F-9EA6-4EC4-9BE2-544FD974742E}"/>
              </a:ext>
            </a:extLst>
          </p:cNvPr>
          <p:cNvCxnSpPr>
            <a:cxnSpLocks/>
            <a:endCxn id="92" idx="0"/>
          </p:cNvCxnSpPr>
          <p:nvPr/>
        </p:nvCxnSpPr>
        <p:spPr>
          <a:xfrm>
            <a:off x="5956051" y="2975848"/>
            <a:ext cx="590806" cy="803361"/>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Connettore curvo 99">
            <a:extLst>
              <a:ext uri="{FF2B5EF4-FFF2-40B4-BE49-F238E27FC236}">
                <a16:creationId xmlns="" xmlns:a16="http://schemas.microsoft.com/office/drawing/2014/main" id="{991131A2-C609-45FC-8448-8EE93336385D}"/>
              </a:ext>
            </a:extLst>
          </p:cNvPr>
          <p:cNvCxnSpPr>
            <a:cxnSpLocks/>
            <a:endCxn id="101" idx="0"/>
          </p:cNvCxnSpPr>
          <p:nvPr/>
        </p:nvCxnSpPr>
        <p:spPr>
          <a:xfrm rot="10800000" flipV="1">
            <a:off x="527618" y="2439292"/>
            <a:ext cx="455334" cy="437298"/>
          </a:xfrm>
          <a:prstGeom prst="curvedConnector2">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1" name="CasellaDiTesto 100">
            <a:extLst>
              <a:ext uri="{FF2B5EF4-FFF2-40B4-BE49-F238E27FC236}">
                <a16:creationId xmlns="" xmlns:a16="http://schemas.microsoft.com/office/drawing/2014/main" id="{C033955D-E8AB-46C9-ADAA-BDD33F9DF0BB}"/>
              </a:ext>
            </a:extLst>
          </p:cNvPr>
          <p:cNvSpPr txBox="1"/>
          <p:nvPr/>
        </p:nvSpPr>
        <p:spPr>
          <a:xfrm>
            <a:off x="-282673" y="2876590"/>
            <a:ext cx="1620582" cy="393954"/>
          </a:xfrm>
          <a:prstGeom prst="rect">
            <a:avLst/>
          </a:prstGeom>
          <a:noFill/>
        </p:spPr>
        <p:txBody>
          <a:bodyPr wrap="square">
            <a:spAutoFit/>
          </a:bodyPr>
          <a:lstStyle/>
          <a:p>
            <a:pPr algn="ctr">
              <a:lnSpc>
                <a:spcPct val="107000"/>
              </a:lnSpc>
              <a:spcAft>
                <a:spcPts val="800"/>
              </a:spcAft>
            </a:pPr>
            <a:r>
              <a:rPr lang="it-IT" sz="2400" dirty="0" err="1">
                <a:solidFill>
                  <a:schemeClr val="bg1"/>
                </a:solidFill>
                <a:effectLst/>
                <a:latin typeface="Orange Juice" pitchFamily="2" charset="0"/>
                <a:ea typeface="Calibri" panose="020F0502020204030204" pitchFamily="34" charset="0"/>
                <a:cs typeface="Times New Roman" panose="02020603050405020304" pitchFamily="18" charset="0"/>
              </a:rPr>
              <a:t>Italian</a:t>
            </a:r>
            <a:endParaRPr lang="it-IT" sz="4000" dirty="0">
              <a:solidFill>
                <a:schemeClr val="bg1"/>
              </a:solidFill>
              <a:effectLst/>
              <a:latin typeface="Orange Juice" pitchFamily="2" charset="0"/>
              <a:ea typeface="Calibri" panose="020F0502020204030204" pitchFamily="34" charset="0"/>
              <a:cs typeface="Times New Roman" panose="02020603050405020304" pitchFamily="18" charset="0"/>
            </a:endParaRPr>
          </a:p>
        </p:txBody>
      </p:sp>
      <p:sp>
        <p:nvSpPr>
          <p:cNvPr id="102" name="CasellaDiTesto 101">
            <a:extLst>
              <a:ext uri="{FF2B5EF4-FFF2-40B4-BE49-F238E27FC236}">
                <a16:creationId xmlns="" xmlns:a16="http://schemas.microsoft.com/office/drawing/2014/main" id="{85E4ADDE-A0AB-4A40-963E-C233156FBF00}"/>
              </a:ext>
            </a:extLst>
          </p:cNvPr>
          <p:cNvSpPr txBox="1"/>
          <p:nvPr/>
        </p:nvSpPr>
        <p:spPr>
          <a:xfrm>
            <a:off x="74393" y="3461530"/>
            <a:ext cx="1620582" cy="487506"/>
          </a:xfrm>
          <a:prstGeom prst="rect">
            <a:avLst/>
          </a:prstGeom>
          <a:noFill/>
        </p:spPr>
        <p:txBody>
          <a:bodyPr wrap="square">
            <a:spAutoFit/>
          </a:bodyPr>
          <a:lstStyle/>
          <a:p>
            <a:pPr algn="ctr">
              <a:lnSpc>
                <a:spcPct val="107000"/>
              </a:lnSpc>
              <a:spcAft>
                <a:spcPts val="800"/>
              </a:spcAft>
            </a:pPr>
            <a:r>
              <a:rPr lang="it-IT" sz="2400" dirty="0" err="1">
                <a:solidFill>
                  <a:schemeClr val="bg1"/>
                </a:solidFill>
                <a:effectLst/>
                <a:latin typeface="Orange Juice" pitchFamily="2" charset="0"/>
                <a:ea typeface="Calibri" panose="020F0502020204030204" pitchFamily="34" charset="0"/>
                <a:cs typeface="Times New Roman" panose="02020603050405020304" pitchFamily="18" charset="0"/>
              </a:rPr>
              <a:t>english</a:t>
            </a:r>
            <a:endParaRPr lang="it-IT" sz="4000" dirty="0">
              <a:solidFill>
                <a:schemeClr val="bg1"/>
              </a:solidFill>
              <a:effectLst/>
              <a:latin typeface="Orange Juice" pitchFamily="2" charset="0"/>
              <a:ea typeface="Calibri" panose="020F0502020204030204" pitchFamily="34" charset="0"/>
              <a:cs typeface="Times New Roman" panose="02020603050405020304" pitchFamily="18" charset="0"/>
            </a:endParaRPr>
          </a:p>
        </p:txBody>
      </p:sp>
      <p:cxnSp>
        <p:nvCxnSpPr>
          <p:cNvPr id="104" name="Connettore 2 103">
            <a:extLst>
              <a:ext uri="{FF2B5EF4-FFF2-40B4-BE49-F238E27FC236}">
                <a16:creationId xmlns="" xmlns:a16="http://schemas.microsoft.com/office/drawing/2014/main" id="{2D4C7220-6868-4442-A09E-5B309DD816FC}"/>
              </a:ext>
            </a:extLst>
          </p:cNvPr>
          <p:cNvCxnSpPr>
            <a:cxnSpLocks/>
          </p:cNvCxnSpPr>
          <p:nvPr/>
        </p:nvCxnSpPr>
        <p:spPr>
          <a:xfrm flipH="1">
            <a:off x="969334" y="2607498"/>
            <a:ext cx="312999" cy="83125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Connettore 2 106">
            <a:extLst>
              <a:ext uri="{FF2B5EF4-FFF2-40B4-BE49-F238E27FC236}">
                <a16:creationId xmlns="" xmlns:a16="http://schemas.microsoft.com/office/drawing/2014/main" id="{F28F2535-A940-4D08-9E24-6CFCC927022A}"/>
              </a:ext>
            </a:extLst>
          </p:cNvPr>
          <p:cNvCxnSpPr>
            <a:cxnSpLocks/>
          </p:cNvCxnSpPr>
          <p:nvPr/>
        </p:nvCxnSpPr>
        <p:spPr>
          <a:xfrm>
            <a:off x="2017032" y="2609674"/>
            <a:ext cx="216457" cy="124581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0" name="CasellaDiTesto 109">
            <a:extLst>
              <a:ext uri="{FF2B5EF4-FFF2-40B4-BE49-F238E27FC236}">
                <a16:creationId xmlns="" xmlns:a16="http://schemas.microsoft.com/office/drawing/2014/main" id="{7FDC3C59-B1AB-42CB-9EBB-9DBBC65382CC}"/>
              </a:ext>
            </a:extLst>
          </p:cNvPr>
          <p:cNvSpPr txBox="1"/>
          <p:nvPr/>
        </p:nvSpPr>
        <p:spPr>
          <a:xfrm>
            <a:off x="1358175" y="3992116"/>
            <a:ext cx="2543078" cy="368049"/>
          </a:xfrm>
          <a:prstGeom prst="rect">
            <a:avLst/>
          </a:prstGeom>
          <a:noFill/>
        </p:spPr>
        <p:txBody>
          <a:bodyPr wrap="square">
            <a:spAutoFit/>
          </a:bodyPr>
          <a:lstStyle/>
          <a:p>
            <a:pPr algn="ctr">
              <a:lnSpc>
                <a:spcPct val="107000"/>
              </a:lnSpc>
              <a:spcAft>
                <a:spcPts val="800"/>
              </a:spcAft>
            </a:pPr>
            <a:r>
              <a:rPr lang="it-IT" sz="1800" dirty="0" err="1">
                <a:solidFill>
                  <a:schemeClr val="bg1"/>
                </a:solidFill>
                <a:effectLst/>
                <a:latin typeface="Georgia" panose="02040502050405020303" pitchFamily="18" charset="0"/>
                <a:ea typeface="Calibri" panose="020F0502020204030204" pitchFamily="34" charset="0"/>
                <a:cs typeface="Times New Roman" panose="02020603050405020304" pitchFamily="18" charset="0"/>
              </a:rPr>
              <a:t>What</a:t>
            </a:r>
            <a:r>
              <a:rPr lang="it-IT" sz="1800" dirty="0">
                <a:solidFill>
                  <a:schemeClr val="bg1"/>
                </a:solidFill>
                <a:effectLst/>
                <a:latin typeface="Georgia" panose="02040502050405020303" pitchFamily="18" charset="0"/>
                <a:ea typeface="Calibri" panose="020F0502020204030204" pitchFamily="34" charset="0"/>
                <a:cs typeface="Times New Roman" panose="02020603050405020304" pitchFamily="18" charset="0"/>
              </a:rPr>
              <a:t> </a:t>
            </a:r>
            <a:r>
              <a:rPr lang="it-IT" sz="1800" dirty="0" err="1">
                <a:solidFill>
                  <a:schemeClr val="bg1"/>
                </a:solidFill>
                <a:effectLst/>
                <a:latin typeface="Georgia" panose="02040502050405020303" pitchFamily="18" charset="0"/>
                <a:ea typeface="Calibri" panose="020F0502020204030204" pitchFamily="34" charset="0"/>
                <a:cs typeface="Times New Roman" panose="02020603050405020304" pitchFamily="18" charset="0"/>
              </a:rPr>
              <a:t>is</a:t>
            </a:r>
            <a:r>
              <a:rPr lang="it-IT" sz="1800" dirty="0">
                <a:solidFill>
                  <a:schemeClr val="bg1"/>
                </a:solidFill>
                <a:effectLst/>
                <a:latin typeface="Georgia" panose="02040502050405020303" pitchFamily="18" charset="0"/>
                <a:ea typeface="Calibri" panose="020F0502020204030204" pitchFamily="34" charset="0"/>
                <a:cs typeface="Times New Roman" panose="02020603050405020304" pitchFamily="18" charset="0"/>
              </a:rPr>
              <a:t> </a:t>
            </a:r>
            <a:r>
              <a:rPr lang="it-IT" sz="1800" dirty="0" err="1">
                <a:solidFill>
                  <a:schemeClr val="bg1"/>
                </a:solidFill>
                <a:effectLst/>
                <a:latin typeface="Georgia" panose="02040502050405020303" pitchFamily="18" charset="0"/>
                <a:ea typeface="Calibri" panose="020F0502020204030204" pitchFamily="34" charset="0"/>
                <a:cs typeface="Times New Roman" panose="02020603050405020304" pitchFamily="18" charset="0"/>
              </a:rPr>
              <a:t>it</a:t>
            </a:r>
            <a:r>
              <a:rPr lang="it-IT" sz="1800" dirty="0">
                <a:solidFill>
                  <a:schemeClr val="bg1"/>
                </a:solidFill>
                <a:effectLst/>
                <a:latin typeface="Georgia" panose="02040502050405020303" pitchFamily="18" charset="0"/>
                <a:ea typeface="Calibri" panose="020F0502020204030204" pitchFamily="34" charset="0"/>
                <a:cs typeface="Times New Roman" panose="02020603050405020304" pitchFamily="18" charset="0"/>
              </a:rPr>
              <a:t> for?</a:t>
            </a:r>
          </a:p>
        </p:txBody>
      </p:sp>
      <p:cxnSp>
        <p:nvCxnSpPr>
          <p:cNvPr id="111" name="Connettore curvo 110">
            <a:extLst>
              <a:ext uri="{FF2B5EF4-FFF2-40B4-BE49-F238E27FC236}">
                <a16:creationId xmlns="" xmlns:a16="http://schemas.microsoft.com/office/drawing/2014/main" id="{D8A664DD-FEFC-4F26-8B88-FB67FE641784}"/>
              </a:ext>
            </a:extLst>
          </p:cNvPr>
          <p:cNvCxnSpPr>
            <a:cxnSpLocks/>
            <a:endCxn id="112" idx="0"/>
          </p:cNvCxnSpPr>
          <p:nvPr/>
        </p:nvCxnSpPr>
        <p:spPr>
          <a:xfrm rot="10800000" flipV="1">
            <a:off x="781451" y="4192584"/>
            <a:ext cx="1085713" cy="437298"/>
          </a:xfrm>
          <a:prstGeom prst="curvedConnector2">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2" name="CasellaDiTesto 111">
            <a:extLst>
              <a:ext uri="{FF2B5EF4-FFF2-40B4-BE49-F238E27FC236}">
                <a16:creationId xmlns="" xmlns:a16="http://schemas.microsoft.com/office/drawing/2014/main" id="{86D6075E-1A6A-4049-A5C2-02582CE0559B}"/>
              </a:ext>
            </a:extLst>
          </p:cNvPr>
          <p:cNvSpPr txBox="1"/>
          <p:nvPr/>
        </p:nvSpPr>
        <p:spPr>
          <a:xfrm>
            <a:off x="112079" y="4629882"/>
            <a:ext cx="1338742" cy="1849865"/>
          </a:xfrm>
          <a:prstGeom prst="rect">
            <a:avLst/>
          </a:prstGeom>
          <a:noFill/>
        </p:spPr>
        <p:txBody>
          <a:bodyPr wrap="square">
            <a:spAutoFit/>
          </a:bodyPr>
          <a:lstStyle/>
          <a:p>
            <a:pPr>
              <a:lnSpc>
                <a:spcPct val="107000"/>
              </a:lnSpc>
              <a:spcAft>
                <a:spcPts val="800"/>
              </a:spcAft>
            </a:pPr>
            <a:r>
              <a:rPr lang="it-IT" sz="1800" dirty="0">
                <a:solidFill>
                  <a:schemeClr val="bg1"/>
                </a:solidFill>
                <a:effectLst/>
                <a:latin typeface="Georgia" panose="02040502050405020303" pitchFamily="18" charset="0"/>
                <a:ea typeface="Calibri" panose="020F0502020204030204" pitchFamily="34" charset="0"/>
                <a:cs typeface="Times New Roman" panose="02020603050405020304" pitchFamily="18" charset="0"/>
              </a:rPr>
              <a:t>The</a:t>
            </a:r>
            <a:r>
              <a:rPr lang="it-IT" dirty="0">
                <a:solidFill>
                  <a:schemeClr val="bg1"/>
                </a:solidFill>
                <a:latin typeface="Georgia" panose="02040502050405020303" pitchFamily="18" charset="0"/>
                <a:ea typeface="Calibri" panose="020F0502020204030204" pitchFamily="34" charset="0"/>
                <a:cs typeface="Times New Roman" panose="02020603050405020304" pitchFamily="18" charset="0"/>
              </a:rPr>
              <a:t> </a:t>
            </a:r>
            <a:r>
              <a:rPr lang="it-IT" dirty="0" err="1">
                <a:solidFill>
                  <a:schemeClr val="bg1"/>
                </a:solidFill>
                <a:latin typeface="Georgia" panose="02040502050405020303" pitchFamily="18" charset="0"/>
                <a:ea typeface="Calibri" panose="020F0502020204030204" pitchFamily="34" charset="0"/>
                <a:cs typeface="Times New Roman" panose="02020603050405020304" pitchFamily="18" charset="0"/>
              </a:rPr>
              <a:t>student</a:t>
            </a:r>
            <a:r>
              <a:rPr lang="it-IT" dirty="0">
                <a:solidFill>
                  <a:schemeClr val="bg1"/>
                </a:solidFill>
                <a:latin typeface="Georgia" panose="02040502050405020303" pitchFamily="18" charset="0"/>
                <a:ea typeface="Calibri" panose="020F0502020204030204" pitchFamily="34" charset="0"/>
                <a:cs typeface="Times New Roman" panose="02020603050405020304" pitchFamily="18" charset="0"/>
              </a:rPr>
              <a:t> can take the </a:t>
            </a:r>
            <a:r>
              <a:rPr lang="it-IT" dirty="0" err="1">
                <a:solidFill>
                  <a:schemeClr val="bg1"/>
                </a:solidFill>
                <a:latin typeface="Georgia" panose="02040502050405020303" pitchFamily="18" charset="0"/>
                <a:ea typeface="Calibri" panose="020F0502020204030204" pitchFamily="34" charset="0"/>
                <a:cs typeface="Times New Roman" panose="02020603050405020304" pitchFamily="18" charset="0"/>
              </a:rPr>
              <a:t>written</a:t>
            </a:r>
            <a:r>
              <a:rPr lang="it-IT" dirty="0">
                <a:solidFill>
                  <a:schemeClr val="bg1"/>
                </a:solidFill>
                <a:latin typeface="Georgia" panose="02040502050405020303" pitchFamily="18" charset="0"/>
                <a:ea typeface="Calibri" panose="020F0502020204030204" pitchFamily="34" charset="0"/>
                <a:cs typeface="Times New Roman" panose="02020603050405020304" pitchFamily="18" charset="0"/>
              </a:rPr>
              <a:t> and the </a:t>
            </a:r>
            <a:r>
              <a:rPr lang="it-IT" dirty="0" err="1">
                <a:solidFill>
                  <a:schemeClr val="bg1"/>
                </a:solidFill>
                <a:latin typeface="Georgia" panose="02040502050405020303" pitchFamily="18" charset="0"/>
                <a:ea typeface="Calibri" panose="020F0502020204030204" pitchFamily="34" charset="0"/>
                <a:cs typeface="Times New Roman" panose="02020603050405020304" pitchFamily="18" charset="0"/>
              </a:rPr>
              <a:t>oral</a:t>
            </a:r>
            <a:r>
              <a:rPr lang="it-IT" dirty="0">
                <a:solidFill>
                  <a:schemeClr val="bg1"/>
                </a:solidFill>
                <a:latin typeface="Georgia" panose="02040502050405020303" pitchFamily="18" charset="0"/>
                <a:ea typeface="Calibri" panose="020F0502020204030204" pitchFamily="34" charset="0"/>
                <a:cs typeface="Times New Roman" panose="02020603050405020304" pitchFamily="18" charset="0"/>
              </a:rPr>
              <a:t> </a:t>
            </a:r>
            <a:r>
              <a:rPr lang="it-IT" dirty="0" err="1">
                <a:solidFill>
                  <a:schemeClr val="bg1"/>
                </a:solidFill>
                <a:latin typeface="Georgia" panose="02040502050405020303" pitchFamily="18" charset="0"/>
                <a:ea typeface="Calibri" panose="020F0502020204030204" pitchFamily="34" charset="0"/>
                <a:cs typeface="Times New Roman" panose="02020603050405020304" pitchFamily="18" charset="0"/>
              </a:rPr>
              <a:t>tests</a:t>
            </a:r>
            <a:endParaRPr lang="it-IT" sz="1800" dirty="0">
              <a:solidFill>
                <a:schemeClr val="bg1"/>
              </a:solidFill>
              <a:effectLst/>
              <a:latin typeface="Georgia" panose="02040502050405020303" pitchFamily="18" charset="0"/>
              <a:ea typeface="Calibri" panose="020F0502020204030204" pitchFamily="34" charset="0"/>
              <a:cs typeface="Times New Roman" panose="02020603050405020304" pitchFamily="18" charset="0"/>
            </a:endParaRPr>
          </a:p>
        </p:txBody>
      </p:sp>
      <p:pic>
        <p:nvPicPr>
          <p:cNvPr id="115" name="Immagine 114">
            <a:extLst>
              <a:ext uri="{FF2B5EF4-FFF2-40B4-BE49-F238E27FC236}">
                <a16:creationId xmlns="" xmlns:a16="http://schemas.microsoft.com/office/drawing/2014/main" id="{88F100D6-C431-4333-BAEB-C11E4F050965}"/>
              </a:ext>
            </a:extLst>
          </p:cNvPr>
          <p:cNvPicPr>
            <a:picLocks noChangeAspect="1"/>
          </p:cNvPicPr>
          <p:nvPr/>
        </p:nvPicPr>
        <p:blipFill>
          <a:blip r:embed="rId3"/>
          <a:stretch>
            <a:fillRect/>
          </a:stretch>
        </p:blipFill>
        <p:spPr>
          <a:xfrm>
            <a:off x="9258300" y="5318562"/>
            <a:ext cx="2995566" cy="1681721"/>
          </a:xfrm>
          <a:prstGeom prst="rect">
            <a:avLst/>
          </a:prstGeom>
          <a:ln w="228600" cap="sq" cmpd="thickThin">
            <a:solidFill>
              <a:srgbClr val="000000"/>
            </a:solidFill>
            <a:prstDash val="solid"/>
            <a:miter lim="800000"/>
          </a:ln>
          <a:effectLst>
            <a:innerShdw blurRad="76200">
              <a:srgbClr val="000000"/>
            </a:innerShdw>
          </a:effectLst>
        </p:spPr>
      </p:pic>
      <p:pic>
        <p:nvPicPr>
          <p:cNvPr id="117" name="Immagine 116">
            <a:extLst>
              <a:ext uri="{FF2B5EF4-FFF2-40B4-BE49-F238E27FC236}">
                <a16:creationId xmlns="" xmlns:a16="http://schemas.microsoft.com/office/drawing/2014/main" id="{3216333B-EDE5-46E9-BEC5-AC0000F5249D}"/>
              </a:ext>
            </a:extLst>
          </p:cNvPr>
          <p:cNvPicPr>
            <a:picLocks noChangeAspect="1"/>
          </p:cNvPicPr>
          <p:nvPr/>
        </p:nvPicPr>
        <p:blipFill>
          <a:blip r:embed="rId4"/>
          <a:stretch>
            <a:fillRect/>
          </a:stretch>
        </p:blipFill>
        <p:spPr>
          <a:xfrm>
            <a:off x="1826293" y="4827530"/>
            <a:ext cx="2084138" cy="1563104"/>
          </a:xfrm>
          <a:prstGeom prst="rect">
            <a:avLst/>
          </a:prstGeom>
          <a:ln w="228600" cap="sq" cmpd="thickThin">
            <a:solidFill>
              <a:srgbClr val="000000"/>
            </a:solidFill>
            <a:prstDash val="solid"/>
            <a:miter lim="800000"/>
          </a:ln>
          <a:effectLst>
            <a:innerShdw blurRad="76200">
              <a:srgbClr val="000000"/>
            </a:innerShdw>
          </a:effectLst>
        </p:spPr>
      </p:pic>
      <p:pic>
        <p:nvPicPr>
          <p:cNvPr id="119" name="Immagine 118">
            <a:extLst>
              <a:ext uri="{FF2B5EF4-FFF2-40B4-BE49-F238E27FC236}">
                <a16:creationId xmlns="" xmlns:a16="http://schemas.microsoft.com/office/drawing/2014/main" id="{876B2B97-D202-46F7-98F8-F5A8B25A73E2}"/>
              </a:ext>
            </a:extLst>
          </p:cNvPr>
          <p:cNvPicPr>
            <a:picLocks noChangeAspect="1"/>
          </p:cNvPicPr>
          <p:nvPr/>
        </p:nvPicPr>
        <p:blipFill>
          <a:blip r:embed="rId5"/>
          <a:stretch>
            <a:fillRect/>
          </a:stretch>
        </p:blipFill>
        <p:spPr>
          <a:xfrm>
            <a:off x="4565548" y="4629882"/>
            <a:ext cx="2995566" cy="2035375"/>
          </a:xfrm>
          <a:prstGeom prst="rect">
            <a:avLst/>
          </a:prstGeom>
          <a:ln w="228600" cap="sq" cmpd="thickThin">
            <a:solidFill>
              <a:srgbClr val="000000"/>
            </a:solidFill>
            <a:prstDash val="solid"/>
            <a:miter lim="800000"/>
          </a:ln>
          <a:effectLst>
            <a:innerShdw blurRad="76200">
              <a:srgbClr val="000000"/>
            </a:innerShdw>
          </a:effectLst>
        </p:spPr>
      </p:pic>
      <p:cxnSp>
        <p:nvCxnSpPr>
          <p:cNvPr id="38" name="Connettore 2 37">
            <a:extLst>
              <a:ext uri="{FF2B5EF4-FFF2-40B4-BE49-F238E27FC236}">
                <a16:creationId xmlns="" xmlns:a16="http://schemas.microsoft.com/office/drawing/2014/main" id="{2D4C7220-6868-4442-A09E-5B309DD816FC}"/>
              </a:ext>
            </a:extLst>
          </p:cNvPr>
          <p:cNvCxnSpPr>
            <a:cxnSpLocks/>
          </p:cNvCxnSpPr>
          <p:nvPr/>
        </p:nvCxnSpPr>
        <p:spPr>
          <a:xfrm flipH="1">
            <a:off x="1541330" y="2539488"/>
            <a:ext cx="61391" cy="783571"/>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0" name="CasellaDiTesto 39">
            <a:extLst>
              <a:ext uri="{FF2B5EF4-FFF2-40B4-BE49-F238E27FC236}">
                <a16:creationId xmlns="" xmlns:a16="http://schemas.microsoft.com/office/drawing/2014/main" id="{85E4ADDE-A0AB-4A40-963E-C233156FBF00}"/>
              </a:ext>
            </a:extLst>
          </p:cNvPr>
          <p:cNvSpPr txBox="1"/>
          <p:nvPr/>
        </p:nvSpPr>
        <p:spPr>
          <a:xfrm>
            <a:off x="718142" y="3190481"/>
            <a:ext cx="1620582" cy="393954"/>
          </a:xfrm>
          <a:prstGeom prst="rect">
            <a:avLst/>
          </a:prstGeom>
          <a:noFill/>
        </p:spPr>
        <p:txBody>
          <a:bodyPr wrap="square">
            <a:spAutoFit/>
          </a:bodyPr>
          <a:lstStyle/>
          <a:p>
            <a:pPr algn="ctr">
              <a:lnSpc>
                <a:spcPct val="107000"/>
              </a:lnSpc>
              <a:spcAft>
                <a:spcPts val="800"/>
              </a:spcAft>
            </a:pPr>
            <a:r>
              <a:rPr lang="it-IT" sz="2400" dirty="0" err="1">
                <a:solidFill>
                  <a:schemeClr val="bg1"/>
                </a:solidFill>
                <a:effectLst/>
                <a:latin typeface="Orange Juice" pitchFamily="2" charset="0"/>
                <a:ea typeface="Calibri" panose="020F0502020204030204" pitchFamily="34" charset="0"/>
                <a:cs typeface="Times New Roman" panose="02020603050405020304" pitchFamily="18" charset="0"/>
              </a:rPr>
              <a:t>maths</a:t>
            </a:r>
            <a:endParaRPr lang="it-IT" sz="4000" dirty="0">
              <a:solidFill>
                <a:schemeClr val="bg1"/>
              </a:solidFill>
              <a:effectLst/>
              <a:latin typeface="Orange Juice"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05952974"/>
      </p:ext>
    </p:extLst>
  </p:cSld>
  <p:clrMapOvr>
    <a:masterClrMapping/>
  </p:clrMapOvr>
  <mc:AlternateContent xmlns:mc="http://schemas.openxmlformats.org/markup-compatibility/2006" xmlns:p14="http://schemas.microsoft.com/office/powerpoint/2010/main">
    <mc:Choice Requires="p14">
      <p:transition spd="slow" p14:dur="1750">
        <p:comb dir="vert"/>
      </p:transition>
    </mc:Choice>
    <mc:Fallback xmlns="">
      <p:transition spd="slow">
        <p:comb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33"/>
                                        </p:tgtEl>
                                        <p:attrNameLst>
                                          <p:attrName>ppt_y</p:attrName>
                                        </p:attrNameLst>
                                      </p:cBhvr>
                                      <p:tavLst>
                                        <p:tav tm="0">
                                          <p:val>
                                            <p:strVal val="#ppt_y"/>
                                          </p:val>
                                        </p:tav>
                                        <p:tav tm="100000">
                                          <p:val>
                                            <p:strVal val="#ppt_y"/>
                                          </p:val>
                                        </p:tav>
                                      </p:tavLst>
                                    </p:anim>
                                    <p:anim calcmode="lin" valueType="num">
                                      <p:cBhvr>
                                        <p:cTn id="14"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33"/>
                                        </p:tgtEl>
                                      </p:cBhvr>
                                    </p:animEffect>
                                  </p:childTnLst>
                                </p:cTn>
                              </p:par>
                              <p:par>
                                <p:cTn id="17" presetID="41" presetClass="entr" presetSubtype="0" fill="hold" grpId="0" nodeType="withEffect">
                                  <p:stCondLst>
                                    <p:cond delay="0"/>
                                  </p:stCondLst>
                                  <p:iterate type="lt">
                                    <p:tmPct val="10000"/>
                                  </p:iterate>
                                  <p:childTnLst>
                                    <p:set>
                                      <p:cBhvr>
                                        <p:cTn id="18" dur="1" fill="hold">
                                          <p:stCondLst>
                                            <p:cond delay="0"/>
                                          </p:stCondLst>
                                        </p:cTn>
                                        <p:tgtEl>
                                          <p:spTgt spid="34"/>
                                        </p:tgtEl>
                                        <p:attrNameLst>
                                          <p:attrName>style.visibility</p:attrName>
                                        </p:attrNameLst>
                                      </p:cBhvr>
                                      <p:to>
                                        <p:strVal val="visible"/>
                                      </p:to>
                                    </p:set>
                                    <p:anim calcmode="lin" valueType="num">
                                      <p:cBhvr>
                                        <p:cTn id="19" dur="50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34"/>
                                        </p:tgtEl>
                                        <p:attrNameLst>
                                          <p:attrName>ppt_y</p:attrName>
                                        </p:attrNameLst>
                                      </p:cBhvr>
                                      <p:tavLst>
                                        <p:tav tm="0">
                                          <p:val>
                                            <p:strVal val="#ppt_y"/>
                                          </p:val>
                                        </p:tav>
                                        <p:tav tm="100000">
                                          <p:val>
                                            <p:strVal val="#ppt_y"/>
                                          </p:val>
                                        </p:tav>
                                      </p:tavLst>
                                    </p:anim>
                                    <p:anim calcmode="lin" valueType="num">
                                      <p:cBhvr>
                                        <p:cTn id="21" dur="50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34"/>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35"/>
                                        </p:tgtEl>
                                        <p:attrNameLst>
                                          <p:attrName>style.visibility</p:attrName>
                                        </p:attrNameLst>
                                      </p:cBhvr>
                                      <p:to>
                                        <p:strVal val="visible"/>
                                      </p:to>
                                    </p:set>
                                    <p:anim calcmode="lin" valueType="num">
                                      <p:cBhvr>
                                        <p:cTn id="26" dur="50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35"/>
                                        </p:tgtEl>
                                        <p:attrNameLst>
                                          <p:attrName>ppt_y</p:attrName>
                                        </p:attrNameLst>
                                      </p:cBhvr>
                                      <p:tavLst>
                                        <p:tav tm="0">
                                          <p:val>
                                            <p:strVal val="#ppt_y"/>
                                          </p:val>
                                        </p:tav>
                                        <p:tav tm="100000">
                                          <p:val>
                                            <p:strVal val="#ppt_y"/>
                                          </p:val>
                                        </p:tav>
                                      </p:tavLst>
                                    </p:anim>
                                    <p:anim calcmode="lin" valueType="num">
                                      <p:cBhvr>
                                        <p:cTn id="28" dur="50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35"/>
                                        </p:tgtEl>
                                      </p:cBhvr>
                                    </p:animEffect>
                                  </p:childTnLst>
                                </p:cTn>
                              </p:par>
                              <p:par>
                                <p:cTn id="31" presetID="10" presetClass="entr" presetSubtype="0" fill="hold" nodeType="withEffect">
                                  <p:stCondLst>
                                    <p:cond delay="0"/>
                                  </p:stCondLst>
                                  <p:childTnLst>
                                    <p:set>
                                      <p:cBhvr>
                                        <p:cTn id="32" dur="1" fill="hold">
                                          <p:stCondLst>
                                            <p:cond delay="0"/>
                                          </p:stCondLst>
                                        </p:cTn>
                                        <p:tgtEl>
                                          <p:spTgt spid="100"/>
                                        </p:tgtEl>
                                        <p:attrNameLst>
                                          <p:attrName>style.visibility</p:attrName>
                                        </p:attrNameLst>
                                      </p:cBhvr>
                                      <p:to>
                                        <p:strVal val="visible"/>
                                      </p:to>
                                    </p:set>
                                    <p:animEffect transition="in" filter="fade">
                                      <p:cBhvr>
                                        <p:cTn id="33" dur="500"/>
                                        <p:tgtEl>
                                          <p:spTgt spid="10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1"/>
                                        </p:tgtEl>
                                        <p:attrNameLst>
                                          <p:attrName>style.visibility</p:attrName>
                                        </p:attrNameLst>
                                      </p:cBhvr>
                                      <p:to>
                                        <p:strVal val="visible"/>
                                      </p:to>
                                    </p:set>
                                    <p:animEffect transition="in" filter="fade">
                                      <p:cBhvr>
                                        <p:cTn id="38" dur="500"/>
                                        <p:tgtEl>
                                          <p:spTgt spid="101"/>
                                        </p:tgtEl>
                                      </p:cBhvr>
                                    </p:animEffect>
                                  </p:childTnLst>
                                </p:cTn>
                              </p:par>
                              <p:par>
                                <p:cTn id="39" presetID="10" presetClass="entr" presetSubtype="0" fill="hold" nodeType="withEffect">
                                  <p:stCondLst>
                                    <p:cond delay="0"/>
                                  </p:stCondLst>
                                  <p:childTnLst>
                                    <p:set>
                                      <p:cBhvr>
                                        <p:cTn id="40" dur="1" fill="hold">
                                          <p:stCondLst>
                                            <p:cond delay="0"/>
                                          </p:stCondLst>
                                        </p:cTn>
                                        <p:tgtEl>
                                          <p:spTgt spid="104"/>
                                        </p:tgtEl>
                                        <p:attrNameLst>
                                          <p:attrName>style.visibility</p:attrName>
                                        </p:attrNameLst>
                                      </p:cBhvr>
                                      <p:to>
                                        <p:strVal val="visible"/>
                                      </p:to>
                                    </p:set>
                                    <p:animEffect transition="in" filter="fade">
                                      <p:cBhvr>
                                        <p:cTn id="41" dur="500"/>
                                        <p:tgtEl>
                                          <p:spTgt spid="10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02"/>
                                        </p:tgtEl>
                                        <p:attrNameLst>
                                          <p:attrName>style.visibility</p:attrName>
                                        </p:attrNameLst>
                                      </p:cBhvr>
                                      <p:to>
                                        <p:strVal val="visible"/>
                                      </p:to>
                                    </p:set>
                                    <p:animEffect transition="in" filter="fade">
                                      <p:cBhvr>
                                        <p:cTn id="44" dur="500"/>
                                        <p:tgtEl>
                                          <p:spTgt spid="10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7"/>
                                        </p:tgtEl>
                                        <p:attrNameLst>
                                          <p:attrName>style.visibility</p:attrName>
                                        </p:attrNameLst>
                                      </p:cBhvr>
                                      <p:to>
                                        <p:strVal val="visible"/>
                                      </p:to>
                                    </p:set>
                                    <p:animEffect transition="in" filter="fade">
                                      <p:cBhvr>
                                        <p:cTn id="49" dur="500"/>
                                        <p:tgtEl>
                                          <p:spTgt spid="107"/>
                                        </p:tgtEl>
                                      </p:cBhvr>
                                    </p:animEffect>
                                  </p:childTnLst>
                                </p:cTn>
                              </p:par>
                            </p:childTnLst>
                          </p:cTn>
                        </p:par>
                        <p:par>
                          <p:cTn id="50" fill="hold">
                            <p:stCondLst>
                              <p:cond delay="500"/>
                            </p:stCondLst>
                            <p:childTnLst>
                              <p:par>
                                <p:cTn id="51" presetID="22" presetClass="entr" presetSubtype="4" fill="hold" grpId="0" nodeType="afterEffect">
                                  <p:stCondLst>
                                    <p:cond delay="0"/>
                                  </p:stCondLst>
                                  <p:childTnLst>
                                    <p:set>
                                      <p:cBhvr>
                                        <p:cTn id="52" dur="1" fill="hold">
                                          <p:stCondLst>
                                            <p:cond delay="0"/>
                                          </p:stCondLst>
                                        </p:cTn>
                                        <p:tgtEl>
                                          <p:spTgt spid="110"/>
                                        </p:tgtEl>
                                        <p:attrNameLst>
                                          <p:attrName>style.visibility</p:attrName>
                                        </p:attrNameLst>
                                      </p:cBhvr>
                                      <p:to>
                                        <p:strVal val="visible"/>
                                      </p:to>
                                    </p:set>
                                    <p:animEffect transition="in" filter="wipe(down)">
                                      <p:cBhvr>
                                        <p:cTn id="53" dur="500"/>
                                        <p:tgtEl>
                                          <p:spTgt spid="11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fade">
                                      <p:cBhvr>
                                        <p:cTn id="56" dur="500"/>
                                        <p:tgtEl>
                                          <p:spTgt spid="40"/>
                                        </p:tgtEl>
                                      </p:cBhvr>
                                    </p:animEffect>
                                  </p:childTnLst>
                                </p:cTn>
                              </p:par>
                              <p:par>
                                <p:cTn id="57" presetID="10" presetClass="entr" presetSubtype="0"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500"/>
                                        <p:tgtEl>
                                          <p:spTgt spid="38"/>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11"/>
                                        </p:tgtEl>
                                        <p:attrNameLst>
                                          <p:attrName>style.visibility</p:attrName>
                                        </p:attrNameLst>
                                      </p:cBhvr>
                                      <p:to>
                                        <p:strVal val="visible"/>
                                      </p:to>
                                    </p:set>
                                    <p:animEffect transition="in" filter="fade">
                                      <p:cBhvr>
                                        <p:cTn id="64" dur="500"/>
                                        <p:tgtEl>
                                          <p:spTgt spid="111"/>
                                        </p:tgtEl>
                                      </p:cBhvr>
                                    </p:animEffect>
                                  </p:childTnLst>
                                </p:cTn>
                              </p:par>
                            </p:childTnLst>
                          </p:cTn>
                        </p:par>
                        <p:par>
                          <p:cTn id="65" fill="hold">
                            <p:stCondLst>
                              <p:cond delay="500"/>
                            </p:stCondLst>
                            <p:childTnLst>
                              <p:par>
                                <p:cTn id="66" presetID="10" presetClass="entr" presetSubtype="0" fill="hold" grpId="0" nodeType="afterEffect">
                                  <p:stCondLst>
                                    <p:cond delay="0"/>
                                  </p:stCondLst>
                                  <p:childTnLst>
                                    <p:set>
                                      <p:cBhvr>
                                        <p:cTn id="67" dur="1" fill="hold">
                                          <p:stCondLst>
                                            <p:cond delay="0"/>
                                          </p:stCondLst>
                                        </p:cTn>
                                        <p:tgtEl>
                                          <p:spTgt spid="112"/>
                                        </p:tgtEl>
                                        <p:attrNameLst>
                                          <p:attrName>style.visibility</p:attrName>
                                        </p:attrNameLst>
                                      </p:cBhvr>
                                      <p:to>
                                        <p:strVal val="visible"/>
                                      </p:to>
                                    </p:set>
                                    <p:animEffect transition="in" filter="fade">
                                      <p:cBhvr>
                                        <p:cTn id="68" dur="500"/>
                                        <p:tgtEl>
                                          <p:spTgt spid="112"/>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17"/>
                                        </p:tgtEl>
                                        <p:attrNameLst>
                                          <p:attrName>style.visibility</p:attrName>
                                        </p:attrNameLst>
                                      </p:cBhvr>
                                      <p:to>
                                        <p:strVal val="visible"/>
                                      </p:to>
                                    </p:set>
                                    <p:anim calcmode="lin" valueType="num">
                                      <p:cBhvr additive="base">
                                        <p:cTn id="73" dur="1000" fill="hold"/>
                                        <p:tgtEl>
                                          <p:spTgt spid="117"/>
                                        </p:tgtEl>
                                        <p:attrNameLst>
                                          <p:attrName>ppt_x</p:attrName>
                                        </p:attrNameLst>
                                      </p:cBhvr>
                                      <p:tavLst>
                                        <p:tav tm="0">
                                          <p:val>
                                            <p:strVal val="#ppt_x"/>
                                          </p:val>
                                        </p:tav>
                                        <p:tav tm="100000">
                                          <p:val>
                                            <p:strVal val="#ppt_x"/>
                                          </p:val>
                                        </p:tav>
                                      </p:tavLst>
                                    </p:anim>
                                    <p:anim calcmode="lin" valueType="num">
                                      <p:cBhvr additive="base">
                                        <p:cTn id="74" dur="1000" fill="hold"/>
                                        <p:tgtEl>
                                          <p:spTgt spid="117"/>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71"/>
                                        </p:tgtEl>
                                        <p:attrNameLst>
                                          <p:attrName>style.visibility</p:attrName>
                                        </p:attrNameLst>
                                      </p:cBhvr>
                                      <p:to>
                                        <p:strVal val="visible"/>
                                      </p:to>
                                    </p:set>
                                    <p:animEffect transition="in" filter="fade">
                                      <p:cBhvr>
                                        <p:cTn id="79" dur="500"/>
                                        <p:tgtEl>
                                          <p:spTgt spid="71"/>
                                        </p:tgtEl>
                                      </p:cBhvr>
                                    </p:animEffect>
                                  </p:childTnLst>
                                </p:cTn>
                              </p:par>
                              <p:par>
                                <p:cTn id="80" presetID="10" presetClass="entr" presetSubtype="0" fill="hold" nodeType="withEffect">
                                  <p:stCondLst>
                                    <p:cond delay="0"/>
                                  </p:stCondLst>
                                  <p:childTnLst>
                                    <p:set>
                                      <p:cBhvr>
                                        <p:cTn id="81" dur="1" fill="hold">
                                          <p:stCondLst>
                                            <p:cond delay="0"/>
                                          </p:stCondLst>
                                        </p:cTn>
                                        <p:tgtEl>
                                          <p:spTgt spid="86"/>
                                        </p:tgtEl>
                                        <p:attrNameLst>
                                          <p:attrName>style.visibility</p:attrName>
                                        </p:attrNameLst>
                                      </p:cBhvr>
                                      <p:to>
                                        <p:strVal val="visible"/>
                                      </p:to>
                                    </p:set>
                                    <p:animEffect transition="in" filter="fade">
                                      <p:cBhvr>
                                        <p:cTn id="82" dur="500"/>
                                        <p:tgtEl>
                                          <p:spTgt spid="86"/>
                                        </p:tgtEl>
                                      </p:cBhvr>
                                    </p:animEffect>
                                  </p:childTnLst>
                                </p:cTn>
                              </p:par>
                              <p:par>
                                <p:cTn id="83" presetID="10" presetClass="entr" presetSubtype="0" fill="hold" nodeType="withEffect">
                                  <p:stCondLst>
                                    <p:cond delay="0"/>
                                  </p:stCondLst>
                                  <p:childTnLst>
                                    <p:set>
                                      <p:cBhvr>
                                        <p:cTn id="84" dur="1" fill="hold">
                                          <p:stCondLst>
                                            <p:cond delay="0"/>
                                          </p:stCondLst>
                                        </p:cTn>
                                        <p:tgtEl>
                                          <p:spTgt spid="93"/>
                                        </p:tgtEl>
                                        <p:attrNameLst>
                                          <p:attrName>style.visibility</p:attrName>
                                        </p:attrNameLst>
                                      </p:cBhvr>
                                      <p:to>
                                        <p:strVal val="visible"/>
                                      </p:to>
                                    </p:set>
                                    <p:animEffect transition="in" filter="fade">
                                      <p:cBhvr>
                                        <p:cTn id="85" dur="500"/>
                                        <p:tgtEl>
                                          <p:spTgt spid="93"/>
                                        </p:tgtEl>
                                      </p:cBhvr>
                                    </p:animEffect>
                                  </p:childTnLst>
                                </p:cTn>
                              </p:par>
                              <p:par>
                                <p:cTn id="86" presetID="10" presetClass="entr" presetSubtype="0" fill="hold" nodeType="withEffect">
                                  <p:stCondLst>
                                    <p:cond delay="0"/>
                                  </p:stCondLst>
                                  <p:childTnLst>
                                    <p:set>
                                      <p:cBhvr>
                                        <p:cTn id="87" dur="1" fill="hold">
                                          <p:stCondLst>
                                            <p:cond delay="0"/>
                                          </p:stCondLst>
                                        </p:cTn>
                                        <p:tgtEl>
                                          <p:spTgt spid="79"/>
                                        </p:tgtEl>
                                        <p:attrNameLst>
                                          <p:attrName>style.visibility</p:attrName>
                                        </p:attrNameLst>
                                      </p:cBhvr>
                                      <p:to>
                                        <p:strVal val="visible"/>
                                      </p:to>
                                    </p:set>
                                    <p:animEffect transition="in" filter="fade">
                                      <p:cBhvr>
                                        <p:cTn id="88" dur="500"/>
                                        <p:tgtEl>
                                          <p:spTgt spid="79"/>
                                        </p:tgtEl>
                                      </p:cBhvr>
                                    </p:animEffect>
                                  </p:childTnLst>
                                </p:cTn>
                              </p:par>
                            </p:childTnLst>
                          </p:cTn>
                        </p:par>
                        <p:par>
                          <p:cTn id="89" fill="hold">
                            <p:stCondLst>
                              <p:cond delay="500"/>
                            </p:stCondLst>
                            <p:childTnLst>
                              <p:par>
                                <p:cTn id="90" presetID="22" presetClass="entr" presetSubtype="4" fill="hold" grpId="0" nodeType="afterEffect">
                                  <p:stCondLst>
                                    <p:cond delay="0"/>
                                  </p:stCondLst>
                                  <p:childTnLst>
                                    <p:set>
                                      <p:cBhvr>
                                        <p:cTn id="91" dur="1" fill="hold">
                                          <p:stCondLst>
                                            <p:cond delay="0"/>
                                          </p:stCondLst>
                                        </p:cTn>
                                        <p:tgtEl>
                                          <p:spTgt spid="75"/>
                                        </p:tgtEl>
                                        <p:attrNameLst>
                                          <p:attrName>style.visibility</p:attrName>
                                        </p:attrNameLst>
                                      </p:cBhvr>
                                      <p:to>
                                        <p:strVal val="visible"/>
                                      </p:to>
                                    </p:set>
                                    <p:animEffect transition="in" filter="wipe(down)">
                                      <p:cBhvr>
                                        <p:cTn id="92" dur="500"/>
                                        <p:tgtEl>
                                          <p:spTgt spid="75"/>
                                        </p:tgtEl>
                                      </p:cBhvr>
                                    </p:animEffect>
                                  </p:childTnLst>
                                </p:cTn>
                              </p:par>
                            </p:childTnLst>
                          </p:cTn>
                        </p:par>
                        <p:par>
                          <p:cTn id="93" fill="hold">
                            <p:stCondLst>
                              <p:cond delay="1000"/>
                            </p:stCondLst>
                            <p:childTnLst>
                              <p:par>
                                <p:cTn id="94" presetID="22" presetClass="entr" presetSubtype="4" fill="hold" grpId="0" nodeType="afterEffect">
                                  <p:stCondLst>
                                    <p:cond delay="0"/>
                                  </p:stCondLst>
                                  <p:childTnLst>
                                    <p:set>
                                      <p:cBhvr>
                                        <p:cTn id="95" dur="1" fill="hold">
                                          <p:stCondLst>
                                            <p:cond delay="0"/>
                                          </p:stCondLst>
                                        </p:cTn>
                                        <p:tgtEl>
                                          <p:spTgt spid="91"/>
                                        </p:tgtEl>
                                        <p:attrNameLst>
                                          <p:attrName>style.visibility</p:attrName>
                                        </p:attrNameLst>
                                      </p:cBhvr>
                                      <p:to>
                                        <p:strVal val="visible"/>
                                      </p:to>
                                    </p:set>
                                    <p:animEffect transition="in" filter="wipe(down)">
                                      <p:cBhvr>
                                        <p:cTn id="96" dur="500"/>
                                        <p:tgtEl>
                                          <p:spTgt spid="91"/>
                                        </p:tgtEl>
                                      </p:cBhvr>
                                    </p:animEffect>
                                  </p:childTnLst>
                                </p:cTn>
                              </p:par>
                            </p:childTnLst>
                          </p:cTn>
                        </p:par>
                        <p:par>
                          <p:cTn id="97" fill="hold">
                            <p:stCondLst>
                              <p:cond delay="1500"/>
                            </p:stCondLst>
                            <p:childTnLst>
                              <p:par>
                                <p:cTn id="98" presetID="22" presetClass="entr" presetSubtype="4" fill="hold" grpId="0" nodeType="afterEffect">
                                  <p:stCondLst>
                                    <p:cond delay="0"/>
                                  </p:stCondLst>
                                  <p:childTnLst>
                                    <p:set>
                                      <p:cBhvr>
                                        <p:cTn id="99" dur="1" fill="hold">
                                          <p:stCondLst>
                                            <p:cond delay="0"/>
                                          </p:stCondLst>
                                        </p:cTn>
                                        <p:tgtEl>
                                          <p:spTgt spid="92"/>
                                        </p:tgtEl>
                                        <p:attrNameLst>
                                          <p:attrName>style.visibility</p:attrName>
                                        </p:attrNameLst>
                                      </p:cBhvr>
                                      <p:to>
                                        <p:strVal val="visible"/>
                                      </p:to>
                                    </p:set>
                                    <p:animEffect transition="in" filter="wipe(down)">
                                      <p:cBhvr>
                                        <p:cTn id="100" dur="500"/>
                                        <p:tgtEl>
                                          <p:spTgt spid="92"/>
                                        </p:tgtEl>
                                      </p:cBhvr>
                                    </p:animEffect>
                                  </p:childTnLst>
                                </p:cTn>
                              </p:par>
                            </p:childTnLst>
                          </p:cTn>
                        </p:par>
                        <p:par>
                          <p:cTn id="101" fill="hold">
                            <p:stCondLst>
                              <p:cond delay="2000"/>
                            </p:stCondLst>
                            <p:childTnLst>
                              <p:par>
                                <p:cTn id="102" presetID="22" presetClass="entr" presetSubtype="4" fill="hold" grpId="0" nodeType="afterEffect">
                                  <p:stCondLst>
                                    <p:cond delay="0"/>
                                  </p:stCondLst>
                                  <p:childTnLst>
                                    <p:set>
                                      <p:cBhvr>
                                        <p:cTn id="103" dur="1" fill="hold">
                                          <p:stCondLst>
                                            <p:cond delay="0"/>
                                          </p:stCondLst>
                                        </p:cTn>
                                        <p:tgtEl>
                                          <p:spTgt spid="78"/>
                                        </p:tgtEl>
                                        <p:attrNameLst>
                                          <p:attrName>style.visibility</p:attrName>
                                        </p:attrNameLst>
                                      </p:cBhvr>
                                      <p:to>
                                        <p:strVal val="visible"/>
                                      </p:to>
                                    </p:set>
                                    <p:animEffect transition="in" filter="wipe(down)">
                                      <p:cBhvr>
                                        <p:cTn id="104" dur="500"/>
                                        <p:tgtEl>
                                          <p:spTgt spid="78"/>
                                        </p:tgtEl>
                                      </p:cBhvr>
                                    </p:animEffect>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119"/>
                                        </p:tgtEl>
                                        <p:attrNameLst>
                                          <p:attrName>style.visibility</p:attrName>
                                        </p:attrNameLst>
                                      </p:cBhvr>
                                      <p:to>
                                        <p:strVal val="visible"/>
                                      </p:to>
                                    </p:set>
                                    <p:anim calcmode="lin" valueType="num">
                                      <p:cBhvr additive="base">
                                        <p:cTn id="109" dur="1000" fill="hold"/>
                                        <p:tgtEl>
                                          <p:spTgt spid="119"/>
                                        </p:tgtEl>
                                        <p:attrNameLst>
                                          <p:attrName>ppt_x</p:attrName>
                                        </p:attrNameLst>
                                      </p:cBhvr>
                                      <p:tavLst>
                                        <p:tav tm="0">
                                          <p:val>
                                            <p:strVal val="#ppt_x"/>
                                          </p:val>
                                        </p:tav>
                                        <p:tav tm="100000">
                                          <p:val>
                                            <p:strVal val="#ppt_x"/>
                                          </p:val>
                                        </p:tav>
                                      </p:tavLst>
                                    </p:anim>
                                    <p:anim calcmode="lin" valueType="num">
                                      <p:cBhvr additive="base">
                                        <p:cTn id="110" dur="1000" fill="hold"/>
                                        <p:tgtEl>
                                          <p:spTgt spid="119"/>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fade">
                                      <p:cBhvr>
                                        <p:cTn id="115" dur="500"/>
                                        <p:tgtEl>
                                          <p:spTgt spid="41"/>
                                        </p:tgtEl>
                                      </p:cBhvr>
                                    </p:animEffect>
                                  </p:childTnLst>
                                </p:cTn>
                              </p:par>
                            </p:childTnLst>
                          </p:cTn>
                        </p:par>
                        <p:par>
                          <p:cTn id="116" fill="hold">
                            <p:stCondLst>
                              <p:cond delay="500"/>
                            </p:stCondLst>
                            <p:childTnLst>
                              <p:par>
                                <p:cTn id="117" presetID="22" presetClass="entr" presetSubtype="4" fill="hold" grpId="0" nodeType="afterEffect">
                                  <p:stCondLst>
                                    <p:cond delay="0"/>
                                  </p:stCondLst>
                                  <p:childTnLst>
                                    <p:set>
                                      <p:cBhvr>
                                        <p:cTn id="118" dur="1" fill="hold">
                                          <p:stCondLst>
                                            <p:cond delay="0"/>
                                          </p:stCondLst>
                                        </p:cTn>
                                        <p:tgtEl>
                                          <p:spTgt spid="58"/>
                                        </p:tgtEl>
                                        <p:attrNameLst>
                                          <p:attrName>style.visibility</p:attrName>
                                        </p:attrNameLst>
                                      </p:cBhvr>
                                      <p:to>
                                        <p:strVal val="visible"/>
                                      </p:to>
                                    </p:set>
                                    <p:animEffect transition="in" filter="wipe(down)">
                                      <p:cBhvr>
                                        <p:cTn id="119" dur="500"/>
                                        <p:tgtEl>
                                          <p:spTgt spid="58"/>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48"/>
                                        </p:tgtEl>
                                        <p:attrNameLst>
                                          <p:attrName>style.visibility</p:attrName>
                                        </p:attrNameLst>
                                      </p:cBhvr>
                                      <p:to>
                                        <p:strVal val="visible"/>
                                      </p:to>
                                    </p:set>
                                    <p:animEffect transition="in" filter="fade">
                                      <p:cBhvr>
                                        <p:cTn id="124" dur="500"/>
                                        <p:tgtEl>
                                          <p:spTgt spid="48"/>
                                        </p:tgtEl>
                                      </p:cBhvr>
                                    </p:animEffect>
                                  </p:childTnLst>
                                </p:cTn>
                              </p:par>
                            </p:childTnLst>
                          </p:cTn>
                        </p:par>
                        <p:par>
                          <p:cTn id="125" fill="hold">
                            <p:stCondLst>
                              <p:cond delay="500"/>
                            </p:stCondLst>
                            <p:childTnLst>
                              <p:par>
                                <p:cTn id="126" presetID="22" presetClass="entr" presetSubtype="4" fill="hold" grpId="0" nodeType="afterEffect">
                                  <p:stCondLst>
                                    <p:cond delay="0"/>
                                  </p:stCondLst>
                                  <p:childTnLst>
                                    <p:set>
                                      <p:cBhvr>
                                        <p:cTn id="127" dur="1" fill="hold">
                                          <p:stCondLst>
                                            <p:cond delay="0"/>
                                          </p:stCondLst>
                                        </p:cTn>
                                        <p:tgtEl>
                                          <p:spTgt spid="37"/>
                                        </p:tgtEl>
                                        <p:attrNameLst>
                                          <p:attrName>style.visibility</p:attrName>
                                        </p:attrNameLst>
                                      </p:cBhvr>
                                      <p:to>
                                        <p:strVal val="visible"/>
                                      </p:to>
                                    </p:set>
                                    <p:animEffect transition="in" filter="wipe(down)">
                                      <p:cBhvr>
                                        <p:cTn id="128" dur="500"/>
                                        <p:tgtEl>
                                          <p:spTgt spid="37"/>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nodeType="clickEffect">
                                  <p:stCondLst>
                                    <p:cond delay="0"/>
                                  </p:stCondLst>
                                  <p:childTnLst>
                                    <p:set>
                                      <p:cBhvr>
                                        <p:cTn id="132" dur="1" fill="hold">
                                          <p:stCondLst>
                                            <p:cond delay="0"/>
                                          </p:stCondLst>
                                        </p:cTn>
                                        <p:tgtEl>
                                          <p:spTgt spid="65"/>
                                        </p:tgtEl>
                                        <p:attrNameLst>
                                          <p:attrName>style.visibility</p:attrName>
                                        </p:attrNameLst>
                                      </p:cBhvr>
                                      <p:to>
                                        <p:strVal val="visible"/>
                                      </p:to>
                                    </p:set>
                                    <p:animEffect transition="in" filter="fade">
                                      <p:cBhvr>
                                        <p:cTn id="133" dur="500"/>
                                        <p:tgtEl>
                                          <p:spTgt spid="65"/>
                                        </p:tgtEl>
                                      </p:cBhvr>
                                    </p:animEffect>
                                  </p:childTnLst>
                                </p:cTn>
                              </p:par>
                            </p:childTnLst>
                          </p:cTn>
                        </p:par>
                        <p:par>
                          <p:cTn id="134" fill="hold">
                            <p:stCondLst>
                              <p:cond delay="500"/>
                            </p:stCondLst>
                            <p:childTnLst>
                              <p:par>
                                <p:cTn id="135" presetID="22" presetClass="entr" presetSubtype="4" fill="hold" grpId="0" nodeType="afterEffect">
                                  <p:stCondLst>
                                    <p:cond delay="0"/>
                                  </p:stCondLst>
                                  <p:childTnLst>
                                    <p:set>
                                      <p:cBhvr>
                                        <p:cTn id="136" dur="1" fill="hold">
                                          <p:stCondLst>
                                            <p:cond delay="0"/>
                                          </p:stCondLst>
                                        </p:cTn>
                                        <p:tgtEl>
                                          <p:spTgt spid="70"/>
                                        </p:tgtEl>
                                        <p:attrNameLst>
                                          <p:attrName>style.visibility</p:attrName>
                                        </p:attrNameLst>
                                      </p:cBhvr>
                                      <p:to>
                                        <p:strVal val="visible"/>
                                      </p:to>
                                    </p:set>
                                    <p:animEffect transition="in" filter="wipe(down)">
                                      <p:cBhvr>
                                        <p:cTn id="137" dur="500"/>
                                        <p:tgtEl>
                                          <p:spTgt spid="70"/>
                                        </p:tgtEl>
                                      </p:cBhvr>
                                    </p:animEffect>
                                  </p:childTnLst>
                                </p:cTn>
                              </p:par>
                            </p:childTnLst>
                          </p:cTn>
                        </p:par>
                      </p:childTnLst>
                    </p:cTn>
                  </p:par>
                  <p:par>
                    <p:cTn id="138" fill="hold">
                      <p:stCondLst>
                        <p:cond delay="indefinite"/>
                      </p:stCondLst>
                      <p:childTnLst>
                        <p:par>
                          <p:cTn id="139" fill="hold">
                            <p:stCondLst>
                              <p:cond delay="0"/>
                            </p:stCondLst>
                            <p:childTnLst>
                              <p:par>
                                <p:cTn id="140" presetID="2" presetClass="entr" presetSubtype="2" fill="hold" nodeType="clickEffect">
                                  <p:stCondLst>
                                    <p:cond delay="0"/>
                                  </p:stCondLst>
                                  <p:childTnLst>
                                    <p:set>
                                      <p:cBhvr>
                                        <p:cTn id="141" dur="1" fill="hold">
                                          <p:stCondLst>
                                            <p:cond delay="0"/>
                                          </p:stCondLst>
                                        </p:cTn>
                                        <p:tgtEl>
                                          <p:spTgt spid="115"/>
                                        </p:tgtEl>
                                        <p:attrNameLst>
                                          <p:attrName>style.visibility</p:attrName>
                                        </p:attrNameLst>
                                      </p:cBhvr>
                                      <p:to>
                                        <p:strVal val="visible"/>
                                      </p:to>
                                    </p:set>
                                    <p:anim calcmode="lin" valueType="num">
                                      <p:cBhvr additive="base">
                                        <p:cTn id="142" dur="500" fill="hold"/>
                                        <p:tgtEl>
                                          <p:spTgt spid="115"/>
                                        </p:tgtEl>
                                        <p:attrNameLst>
                                          <p:attrName>ppt_x</p:attrName>
                                        </p:attrNameLst>
                                      </p:cBhvr>
                                      <p:tavLst>
                                        <p:tav tm="0">
                                          <p:val>
                                            <p:strVal val="1+#ppt_w/2"/>
                                          </p:val>
                                        </p:tav>
                                        <p:tav tm="100000">
                                          <p:val>
                                            <p:strVal val="#ppt_x"/>
                                          </p:val>
                                        </p:tav>
                                      </p:tavLst>
                                    </p:anim>
                                    <p:anim calcmode="lin" valueType="num">
                                      <p:cBhvr additive="base">
                                        <p:cTn id="143" dur="500" fill="hold"/>
                                        <p:tgtEl>
                                          <p:spTgt spid="1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7" grpId="0"/>
      <p:bldP spid="58" grpId="0"/>
      <p:bldP spid="70" grpId="0"/>
      <p:bldP spid="75" grpId="0"/>
      <p:bldP spid="78" grpId="0"/>
      <p:bldP spid="91" grpId="0"/>
      <p:bldP spid="92" grpId="0"/>
      <p:bldP spid="101" grpId="0"/>
      <p:bldP spid="102" grpId="0"/>
      <p:bldP spid="110" grpId="0"/>
      <p:bldP spid="112" grpId="0"/>
      <p:bldP spid="4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 xmlns:a16="http://schemas.microsoft.com/office/drawing/2014/main" id="{AEB95C7B-DC74-455C-94CA-0C6E40F1CC64}"/>
              </a:ext>
            </a:extLst>
          </p:cNvPr>
          <p:cNvSpPr txBox="1"/>
          <p:nvPr/>
        </p:nvSpPr>
        <p:spPr>
          <a:xfrm>
            <a:off x="723900" y="140830"/>
            <a:ext cx="10744199" cy="1107996"/>
          </a:xfrm>
          <a:prstGeom prst="rect">
            <a:avLst/>
          </a:prstGeom>
          <a:noFill/>
        </p:spPr>
        <p:txBody>
          <a:bodyPr wrap="square" rtlCol="0">
            <a:spAutoFit/>
          </a:bodyPr>
          <a:lstStyle/>
          <a:p>
            <a:r>
              <a:rPr lang="en-US" sz="6600" dirty="0">
                <a:solidFill>
                  <a:schemeClr val="bg1"/>
                </a:solidFill>
                <a:latin typeface="Chasy" pitchFamily="50" charset="0"/>
              </a:rPr>
              <a:t>high school choices in our class</a:t>
            </a:r>
            <a:endParaRPr lang="it-IT" sz="6600" dirty="0">
              <a:solidFill>
                <a:schemeClr val="bg1"/>
              </a:solidFill>
              <a:latin typeface="Chasy" pitchFamily="50" charset="0"/>
            </a:endParaRPr>
          </a:p>
        </p:txBody>
      </p:sp>
      <p:graphicFrame>
        <p:nvGraphicFramePr>
          <p:cNvPr id="6" name="Grafico 5">
            <a:extLst>
              <a:ext uri="{FF2B5EF4-FFF2-40B4-BE49-F238E27FC236}">
                <a16:creationId xmlns="" xmlns:a16="http://schemas.microsoft.com/office/drawing/2014/main" id="{A3BFA52D-C62F-4CD2-B7FA-732FFE2D6ACB}"/>
              </a:ext>
            </a:extLst>
          </p:cNvPr>
          <p:cNvGraphicFramePr/>
          <p:nvPr>
            <p:extLst>
              <p:ext uri="{D42A27DB-BD31-4B8C-83A1-F6EECF244321}">
                <p14:modId xmlns:p14="http://schemas.microsoft.com/office/powerpoint/2010/main" val="3082307591"/>
              </p:ext>
            </p:extLst>
          </p:nvPr>
        </p:nvGraphicFramePr>
        <p:xfrm>
          <a:off x="927100" y="748346"/>
          <a:ext cx="10582149" cy="6336170"/>
        </p:xfrm>
        <a:graphic>
          <a:graphicData uri="http://schemas.openxmlformats.org/drawingml/2006/chart">
            <c:chart xmlns:c="http://schemas.openxmlformats.org/drawingml/2006/chart" xmlns:r="http://schemas.openxmlformats.org/officeDocument/2006/relationships" r:id="rId2"/>
          </a:graphicData>
        </a:graphic>
      </p:graphicFrame>
      <p:sp>
        <p:nvSpPr>
          <p:cNvPr id="9" name="Figura a mano libera: forma 8">
            <a:extLst>
              <a:ext uri="{FF2B5EF4-FFF2-40B4-BE49-F238E27FC236}">
                <a16:creationId xmlns="" xmlns:a16="http://schemas.microsoft.com/office/drawing/2014/main" id="{33C36E1C-BF23-4C63-B07A-8A85BF3FC7E1}"/>
              </a:ext>
            </a:extLst>
          </p:cNvPr>
          <p:cNvSpPr/>
          <p:nvPr/>
        </p:nvSpPr>
        <p:spPr>
          <a:xfrm>
            <a:off x="-317500" y="1856342"/>
            <a:ext cx="3276600" cy="634844"/>
          </a:xfrm>
          <a:custGeom>
            <a:avLst/>
            <a:gdLst>
              <a:gd name="connsiteX0" fmla="*/ 0 w 3276600"/>
              <a:gd name="connsiteY0" fmla="*/ 469842 h 634844"/>
              <a:gd name="connsiteX1" fmla="*/ 330200 w 3276600"/>
              <a:gd name="connsiteY1" fmla="*/ 241242 h 634844"/>
              <a:gd name="connsiteX2" fmla="*/ 774700 w 3276600"/>
              <a:gd name="connsiteY2" fmla="*/ 622242 h 634844"/>
              <a:gd name="connsiteX3" fmla="*/ 1231900 w 3276600"/>
              <a:gd name="connsiteY3" fmla="*/ 495242 h 634844"/>
              <a:gd name="connsiteX4" fmla="*/ 1790700 w 3276600"/>
              <a:gd name="connsiteY4" fmla="*/ 25342 h 634844"/>
              <a:gd name="connsiteX5" fmla="*/ 2374900 w 3276600"/>
              <a:gd name="connsiteY5" fmla="*/ 114242 h 634844"/>
              <a:gd name="connsiteX6" fmla="*/ 2717800 w 3276600"/>
              <a:gd name="connsiteY6" fmla="*/ 546042 h 634844"/>
              <a:gd name="connsiteX7" fmla="*/ 3276600 w 3276600"/>
              <a:gd name="connsiteY7" fmla="*/ 571442 h 634844"/>
              <a:gd name="connsiteX8" fmla="*/ 3276600 w 3276600"/>
              <a:gd name="connsiteY8" fmla="*/ 571442 h 63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6600" h="634844">
                <a:moveTo>
                  <a:pt x="0" y="469842"/>
                </a:moveTo>
                <a:cubicBezTo>
                  <a:pt x="100541" y="342842"/>
                  <a:pt x="201083" y="215842"/>
                  <a:pt x="330200" y="241242"/>
                </a:cubicBezTo>
                <a:cubicBezTo>
                  <a:pt x="459317" y="266642"/>
                  <a:pt x="624417" y="579909"/>
                  <a:pt x="774700" y="622242"/>
                </a:cubicBezTo>
                <a:cubicBezTo>
                  <a:pt x="924983" y="664575"/>
                  <a:pt x="1062567" y="594725"/>
                  <a:pt x="1231900" y="495242"/>
                </a:cubicBezTo>
                <a:cubicBezTo>
                  <a:pt x="1401233" y="395759"/>
                  <a:pt x="1600200" y="88842"/>
                  <a:pt x="1790700" y="25342"/>
                </a:cubicBezTo>
                <a:cubicBezTo>
                  <a:pt x="1981200" y="-38158"/>
                  <a:pt x="2220383" y="27459"/>
                  <a:pt x="2374900" y="114242"/>
                </a:cubicBezTo>
                <a:cubicBezTo>
                  <a:pt x="2529417" y="201025"/>
                  <a:pt x="2567517" y="469842"/>
                  <a:pt x="2717800" y="546042"/>
                </a:cubicBezTo>
                <a:cubicBezTo>
                  <a:pt x="2868083" y="622242"/>
                  <a:pt x="3276600" y="571442"/>
                  <a:pt x="3276600" y="571442"/>
                </a:cubicBezTo>
                <a:lnTo>
                  <a:pt x="3276600" y="571442"/>
                </a:lnTo>
              </a:path>
            </a:pathLst>
          </a:custGeom>
          <a:noFill/>
          <a:ln>
            <a:solidFill>
              <a:srgbClr val="67CF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igura a mano libera: forma 9">
            <a:extLst>
              <a:ext uri="{FF2B5EF4-FFF2-40B4-BE49-F238E27FC236}">
                <a16:creationId xmlns="" xmlns:a16="http://schemas.microsoft.com/office/drawing/2014/main" id="{B19A12FF-5DB4-4B7D-9FAB-C0BF824F355E}"/>
              </a:ext>
            </a:extLst>
          </p:cNvPr>
          <p:cNvSpPr/>
          <p:nvPr/>
        </p:nvSpPr>
        <p:spPr>
          <a:xfrm flipV="1">
            <a:off x="-444500" y="5092544"/>
            <a:ext cx="3276600" cy="431898"/>
          </a:xfrm>
          <a:custGeom>
            <a:avLst/>
            <a:gdLst>
              <a:gd name="connsiteX0" fmla="*/ 0 w 3276600"/>
              <a:gd name="connsiteY0" fmla="*/ 469842 h 634844"/>
              <a:gd name="connsiteX1" fmla="*/ 330200 w 3276600"/>
              <a:gd name="connsiteY1" fmla="*/ 241242 h 634844"/>
              <a:gd name="connsiteX2" fmla="*/ 774700 w 3276600"/>
              <a:gd name="connsiteY2" fmla="*/ 622242 h 634844"/>
              <a:gd name="connsiteX3" fmla="*/ 1231900 w 3276600"/>
              <a:gd name="connsiteY3" fmla="*/ 495242 h 634844"/>
              <a:gd name="connsiteX4" fmla="*/ 1790700 w 3276600"/>
              <a:gd name="connsiteY4" fmla="*/ 25342 h 634844"/>
              <a:gd name="connsiteX5" fmla="*/ 2374900 w 3276600"/>
              <a:gd name="connsiteY5" fmla="*/ 114242 h 634844"/>
              <a:gd name="connsiteX6" fmla="*/ 2717800 w 3276600"/>
              <a:gd name="connsiteY6" fmla="*/ 546042 h 634844"/>
              <a:gd name="connsiteX7" fmla="*/ 3276600 w 3276600"/>
              <a:gd name="connsiteY7" fmla="*/ 571442 h 634844"/>
              <a:gd name="connsiteX8" fmla="*/ 3276600 w 3276600"/>
              <a:gd name="connsiteY8" fmla="*/ 571442 h 63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6600" h="634844">
                <a:moveTo>
                  <a:pt x="0" y="469842"/>
                </a:moveTo>
                <a:cubicBezTo>
                  <a:pt x="100541" y="342842"/>
                  <a:pt x="201083" y="215842"/>
                  <a:pt x="330200" y="241242"/>
                </a:cubicBezTo>
                <a:cubicBezTo>
                  <a:pt x="459317" y="266642"/>
                  <a:pt x="624417" y="579909"/>
                  <a:pt x="774700" y="622242"/>
                </a:cubicBezTo>
                <a:cubicBezTo>
                  <a:pt x="924983" y="664575"/>
                  <a:pt x="1062567" y="594725"/>
                  <a:pt x="1231900" y="495242"/>
                </a:cubicBezTo>
                <a:cubicBezTo>
                  <a:pt x="1401233" y="395759"/>
                  <a:pt x="1600200" y="88842"/>
                  <a:pt x="1790700" y="25342"/>
                </a:cubicBezTo>
                <a:cubicBezTo>
                  <a:pt x="1981200" y="-38158"/>
                  <a:pt x="2220383" y="27459"/>
                  <a:pt x="2374900" y="114242"/>
                </a:cubicBezTo>
                <a:cubicBezTo>
                  <a:pt x="2529417" y="201025"/>
                  <a:pt x="2567517" y="469842"/>
                  <a:pt x="2717800" y="546042"/>
                </a:cubicBezTo>
                <a:cubicBezTo>
                  <a:pt x="2868083" y="622242"/>
                  <a:pt x="3276600" y="571442"/>
                  <a:pt x="3276600" y="571442"/>
                </a:cubicBezTo>
                <a:lnTo>
                  <a:pt x="3276600" y="57144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a:solidFill>
                  <a:schemeClr val="accent4">
                    <a:lumMod val="50000"/>
                  </a:schemeClr>
                </a:solidFill>
              </a:ln>
            </a:endParaRPr>
          </a:p>
        </p:txBody>
      </p:sp>
      <p:sp>
        <p:nvSpPr>
          <p:cNvPr id="11" name="Figura a mano libera: forma 10">
            <a:extLst>
              <a:ext uri="{FF2B5EF4-FFF2-40B4-BE49-F238E27FC236}">
                <a16:creationId xmlns="" xmlns:a16="http://schemas.microsoft.com/office/drawing/2014/main" id="{F36737AA-3388-4B2A-8341-FBC2D95D57FA}"/>
              </a:ext>
            </a:extLst>
          </p:cNvPr>
          <p:cNvSpPr/>
          <p:nvPr/>
        </p:nvSpPr>
        <p:spPr>
          <a:xfrm>
            <a:off x="222297" y="-12700"/>
            <a:ext cx="714454" cy="6908800"/>
          </a:xfrm>
          <a:custGeom>
            <a:avLst/>
            <a:gdLst>
              <a:gd name="connsiteX0" fmla="*/ 247603 w 714454"/>
              <a:gd name="connsiteY0" fmla="*/ 0 h 6908800"/>
              <a:gd name="connsiteX1" fmla="*/ 31703 w 714454"/>
              <a:gd name="connsiteY1" fmla="*/ 584200 h 6908800"/>
              <a:gd name="connsiteX2" fmla="*/ 6303 w 714454"/>
              <a:gd name="connsiteY2" fmla="*/ 850900 h 6908800"/>
              <a:gd name="connsiteX3" fmla="*/ 82503 w 714454"/>
              <a:gd name="connsiteY3" fmla="*/ 1295400 h 6908800"/>
              <a:gd name="connsiteX4" fmla="*/ 298403 w 714454"/>
              <a:gd name="connsiteY4" fmla="*/ 1676400 h 6908800"/>
              <a:gd name="connsiteX5" fmla="*/ 361903 w 714454"/>
              <a:gd name="connsiteY5" fmla="*/ 1930400 h 6908800"/>
              <a:gd name="connsiteX6" fmla="*/ 400003 w 714454"/>
              <a:gd name="connsiteY6" fmla="*/ 2374900 h 6908800"/>
              <a:gd name="connsiteX7" fmla="*/ 273003 w 714454"/>
              <a:gd name="connsiteY7" fmla="*/ 2857500 h 6908800"/>
              <a:gd name="connsiteX8" fmla="*/ 311103 w 714454"/>
              <a:gd name="connsiteY8" fmla="*/ 3238500 h 6908800"/>
              <a:gd name="connsiteX9" fmla="*/ 704803 w 714454"/>
              <a:gd name="connsiteY9" fmla="*/ 3683000 h 6908800"/>
              <a:gd name="connsiteX10" fmla="*/ 577803 w 714454"/>
              <a:gd name="connsiteY10" fmla="*/ 4356100 h 6908800"/>
              <a:gd name="connsiteX11" fmla="*/ 400003 w 714454"/>
              <a:gd name="connsiteY11" fmla="*/ 4889500 h 6908800"/>
              <a:gd name="connsiteX12" fmla="*/ 107903 w 714454"/>
              <a:gd name="connsiteY12" fmla="*/ 5702300 h 6908800"/>
              <a:gd name="connsiteX13" fmla="*/ 146003 w 714454"/>
              <a:gd name="connsiteY13" fmla="*/ 6172200 h 6908800"/>
              <a:gd name="connsiteX14" fmla="*/ 260303 w 714454"/>
              <a:gd name="connsiteY14" fmla="*/ 6654800 h 6908800"/>
              <a:gd name="connsiteX15" fmla="*/ 412703 w 714454"/>
              <a:gd name="connsiteY15" fmla="*/ 6858000 h 6908800"/>
              <a:gd name="connsiteX16" fmla="*/ 552403 w 714454"/>
              <a:gd name="connsiteY16" fmla="*/ 6908800 h 690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4454" h="6908800">
                <a:moveTo>
                  <a:pt x="247603" y="0"/>
                </a:moveTo>
                <a:cubicBezTo>
                  <a:pt x="159761" y="221191"/>
                  <a:pt x="71920" y="442383"/>
                  <a:pt x="31703" y="584200"/>
                </a:cubicBezTo>
                <a:cubicBezTo>
                  <a:pt x="-8514" y="726017"/>
                  <a:pt x="-2164" y="732367"/>
                  <a:pt x="6303" y="850900"/>
                </a:cubicBezTo>
                <a:cubicBezTo>
                  <a:pt x="14770" y="969433"/>
                  <a:pt x="33820" y="1157817"/>
                  <a:pt x="82503" y="1295400"/>
                </a:cubicBezTo>
                <a:cubicBezTo>
                  <a:pt x="131186" y="1432983"/>
                  <a:pt x="251836" y="1570567"/>
                  <a:pt x="298403" y="1676400"/>
                </a:cubicBezTo>
                <a:cubicBezTo>
                  <a:pt x="344970" y="1782233"/>
                  <a:pt x="344970" y="1813983"/>
                  <a:pt x="361903" y="1930400"/>
                </a:cubicBezTo>
                <a:cubicBezTo>
                  <a:pt x="378836" y="2046817"/>
                  <a:pt x="414820" y="2220383"/>
                  <a:pt x="400003" y="2374900"/>
                </a:cubicBezTo>
                <a:cubicBezTo>
                  <a:pt x="385186" y="2529417"/>
                  <a:pt x="287820" y="2713567"/>
                  <a:pt x="273003" y="2857500"/>
                </a:cubicBezTo>
                <a:cubicBezTo>
                  <a:pt x="258186" y="3001433"/>
                  <a:pt x="239136" y="3100917"/>
                  <a:pt x="311103" y="3238500"/>
                </a:cubicBezTo>
                <a:cubicBezTo>
                  <a:pt x="383070" y="3376083"/>
                  <a:pt x="660353" y="3496733"/>
                  <a:pt x="704803" y="3683000"/>
                </a:cubicBezTo>
                <a:cubicBezTo>
                  <a:pt x="749253" y="3869267"/>
                  <a:pt x="628603" y="4155017"/>
                  <a:pt x="577803" y="4356100"/>
                </a:cubicBezTo>
                <a:cubicBezTo>
                  <a:pt x="527003" y="4557183"/>
                  <a:pt x="478320" y="4665133"/>
                  <a:pt x="400003" y="4889500"/>
                </a:cubicBezTo>
                <a:cubicBezTo>
                  <a:pt x="321686" y="5113867"/>
                  <a:pt x="150236" y="5488517"/>
                  <a:pt x="107903" y="5702300"/>
                </a:cubicBezTo>
                <a:cubicBezTo>
                  <a:pt x="65570" y="5916083"/>
                  <a:pt x="120603" y="6013450"/>
                  <a:pt x="146003" y="6172200"/>
                </a:cubicBezTo>
                <a:cubicBezTo>
                  <a:pt x="171403" y="6330950"/>
                  <a:pt x="215853" y="6540500"/>
                  <a:pt x="260303" y="6654800"/>
                </a:cubicBezTo>
                <a:cubicBezTo>
                  <a:pt x="304753" y="6769100"/>
                  <a:pt x="364020" y="6815667"/>
                  <a:pt x="412703" y="6858000"/>
                </a:cubicBezTo>
                <a:cubicBezTo>
                  <a:pt x="461386" y="6900333"/>
                  <a:pt x="506894" y="6904566"/>
                  <a:pt x="552403" y="6908800"/>
                </a:cubicBezTo>
              </a:path>
            </a:pathLst>
          </a:custGeom>
          <a:noFill/>
          <a:ln>
            <a:solidFill>
              <a:srgbClr val="998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igura a mano libera: forma 11">
            <a:extLst>
              <a:ext uri="{FF2B5EF4-FFF2-40B4-BE49-F238E27FC236}">
                <a16:creationId xmlns="" xmlns:a16="http://schemas.microsoft.com/office/drawing/2014/main" id="{BADDA15E-D1ED-4C25-8F89-F4902EE8E77E}"/>
              </a:ext>
            </a:extLst>
          </p:cNvPr>
          <p:cNvSpPr/>
          <p:nvPr/>
        </p:nvSpPr>
        <p:spPr>
          <a:xfrm flipH="1">
            <a:off x="11483849" y="0"/>
            <a:ext cx="409449" cy="6908800"/>
          </a:xfrm>
          <a:custGeom>
            <a:avLst/>
            <a:gdLst>
              <a:gd name="connsiteX0" fmla="*/ 247603 w 714454"/>
              <a:gd name="connsiteY0" fmla="*/ 0 h 6908800"/>
              <a:gd name="connsiteX1" fmla="*/ 31703 w 714454"/>
              <a:gd name="connsiteY1" fmla="*/ 584200 h 6908800"/>
              <a:gd name="connsiteX2" fmla="*/ 6303 w 714454"/>
              <a:gd name="connsiteY2" fmla="*/ 850900 h 6908800"/>
              <a:gd name="connsiteX3" fmla="*/ 82503 w 714454"/>
              <a:gd name="connsiteY3" fmla="*/ 1295400 h 6908800"/>
              <a:gd name="connsiteX4" fmla="*/ 298403 w 714454"/>
              <a:gd name="connsiteY4" fmla="*/ 1676400 h 6908800"/>
              <a:gd name="connsiteX5" fmla="*/ 361903 w 714454"/>
              <a:gd name="connsiteY5" fmla="*/ 1930400 h 6908800"/>
              <a:gd name="connsiteX6" fmla="*/ 400003 w 714454"/>
              <a:gd name="connsiteY6" fmla="*/ 2374900 h 6908800"/>
              <a:gd name="connsiteX7" fmla="*/ 273003 w 714454"/>
              <a:gd name="connsiteY7" fmla="*/ 2857500 h 6908800"/>
              <a:gd name="connsiteX8" fmla="*/ 311103 w 714454"/>
              <a:gd name="connsiteY8" fmla="*/ 3238500 h 6908800"/>
              <a:gd name="connsiteX9" fmla="*/ 704803 w 714454"/>
              <a:gd name="connsiteY9" fmla="*/ 3683000 h 6908800"/>
              <a:gd name="connsiteX10" fmla="*/ 577803 w 714454"/>
              <a:gd name="connsiteY10" fmla="*/ 4356100 h 6908800"/>
              <a:gd name="connsiteX11" fmla="*/ 400003 w 714454"/>
              <a:gd name="connsiteY11" fmla="*/ 4889500 h 6908800"/>
              <a:gd name="connsiteX12" fmla="*/ 107903 w 714454"/>
              <a:gd name="connsiteY12" fmla="*/ 5702300 h 6908800"/>
              <a:gd name="connsiteX13" fmla="*/ 146003 w 714454"/>
              <a:gd name="connsiteY13" fmla="*/ 6172200 h 6908800"/>
              <a:gd name="connsiteX14" fmla="*/ 260303 w 714454"/>
              <a:gd name="connsiteY14" fmla="*/ 6654800 h 6908800"/>
              <a:gd name="connsiteX15" fmla="*/ 412703 w 714454"/>
              <a:gd name="connsiteY15" fmla="*/ 6858000 h 6908800"/>
              <a:gd name="connsiteX16" fmla="*/ 552403 w 714454"/>
              <a:gd name="connsiteY16" fmla="*/ 6908800 h 690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4454" h="6908800">
                <a:moveTo>
                  <a:pt x="247603" y="0"/>
                </a:moveTo>
                <a:cubicBezTo>
                  <a:pt x="159761" y="221191"/>
                  <a:pt x="71920" y="442383"/>
                  <a:pt x="31703" y="584200"/>
                </a:cubicBezTo>
                <a:cubicBezTo>
                  <a:pt x="-8514" y="726017"/>
                  <a:pt x="-2164" y="732367"/>
                  <a:pt x="6303" y="850900"/>
                </a:cubicBezTo>
                <a:cubicBezTo>
                  <a:pt x="14770" y="969433"/>
                  <a:pt x="33820" y="1157817"/>
                  <a:pt x="82503" y="1295400"/>
                </a:cubicBezTo>
                <a:cubicBezTo>
                  <a:pt x="131186" y="1432983"/>
                  <a:pt x="251836" y="1570567"/>
                  <a:pt x="298403" y="1676400"/>
                </a:cubicBezTo>
                <a:cubicBezTo>
                  <a:pt x="344970" y="1782233"/>
                  <a:pt x="344970" y="1813983"/>
                  <a:pt x="361903" y="1930400"/>
                </a:cubicBezTo>
                <a:cubicBezTo>
                  <a:pt x="378836" y="2046817"/>
                  <a:pt x="414820" y="2220383"/>
                  <a:pt x="400003" y="2374900"/>
                </a:cubicBezTo>
                <a:cubicBezTo>
                  <a:pt x="385186" y="2529417"/>
                  <a:pt x="287820" y="2713567"/>
                  <a:pt x="273003" y="2857500"/>
                </a:cubicBezTo>
                <a:cubicBezTo>
                  <a:pt x="258186" y="3001433"/>
                  <a:pt x="239136" y="3100917"/>
                  <a:pt x="311103" y="3238500"/>
                </a:cubicBezTo>
                <a:cubicBezTo>
                  <a:pt x="383070" y="3376083"/>
                  <a:pt x="660353" y="3496733"/>
                  <a:pt x="704803" y="3683000"/>
                </a:cubicBezTo>
                <a:cubicBezTo>
                  <a:pt x="749253" y="3869267"/>
                  <a:pt x="628603" y="4155017"/>
                  <a:pt x="577803" y="4356100"/>
                </a:cubicBezTo>
                <a:cubicBezTo>
                  <a:pt x="527003" y="4557183"/>
                  <a:pt x="478320" y="4665133"/>
                  <a:pt x="400003" y="4889500"/>
                </a:cubicBezTo>
                <a:cubicBezTo>
                  <a:pt x="321686" y="5113867"/>
                  <a:pt x="150236" y="5488517"/>
                  <a:pt x="107903" y="5702300"/>
                </a:cubicBezTo>
                <a:cubicBezTo>
                  <a:pt x="65570" y="5916083"/>
                  <a:pt x="120603" y="6013450"/>
                  <a:pt x="146003" y="6172200"/>
                </a:cubicBezTo>
                <a:cubicBezTo>
                  <a:pt x="171403" y="6330950"/>
                  <a:pt x="215853" y="6540500"/>
                  <a:pt x="260303" y="6654800"/>
                </a:cubicBezTo>
                <a:cubicBezTo>
                  <a:pt x="304753" y="6769100"/>
                  <a:pt x="364020" y="6815667"/>
                  <a:pt x="412703" y="6858000"/>
                </a:cubicBezTo>
                <a:cubicBezTo>
                  <a:pt x="461386" y="6900333"/>
                  <a:pt x="506894" y="6904566"/>
                  <a:pt x="552403" y="6908800"/>
                </a:cubicBezTo>
              </a:path>
            </a:pathLst>
          </a:custGeom>
          <a:noFill/>
          <a:ln>
            <a:solidFill>
              <a:srgbClr val="CD8F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546874463"/>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 xmlns:a16="http://schemas.microsoft.com/office/drawing/2014/main" id="{83FD4E96-DE7F-4A9D-96EE-0281EBB7D83A}"/>
              </a:ext>
            </a:extLst>
          </p:cNvPr>
          <p:cNvSpPr txBox="1"/>
          <p:nvPr/>
        </p:nvSpPr>
        <p:spPr>
          <a:xfrm>
            <a:off x="2317172" y="1724891"/>
            <a:ext cx="7741228" cy="3631763"/>
          </a:xfrm>
          <a:prstGeom prst="rect">
            <a:avLst/>
          </a:prstGeom>
          <a:noFill/>
        </p:spPr>
        <p:txBody>
          <a:bodyPr wrap="square" rtlCol="0">
            <a:spAutoFit/>
          </a:bodyPr>
          <a:lstStyle/>
          <a:p>
            <a:pPr algn="ctr"/>
            <a:r>
              <a:rPr lang="it-IT" sz="11500" dirty="0">
                <a:solidFill>
                  <a:schemeClr val="bg1"/>
                </a:solidFill>
                <a:latin typeface="Muthiara -Demo Version-" panose="02000500000000000000" pitchFamily="2" charset="0"/>
              </a:rPr>
              <a:t>Schools in </a:t>
            </a:r>
            <a:r>
              <a:rPr lang="it-IT" sz="11500" dirty="0" err="1">
                <a:solidFill>
                  <a:schemeClr val="bg1"/>
                </a:solidFill>
                <a:latin typeface="Muthiara -Demo Version-" panose="02000500000000000000" pitchFamily="2" charset="0"/>
              </a:rPr>
              <a:t>Italy</a:t>
            </a:r>
            <a:endParaRPr lang="it-IT" sz="11500" dirty="0">
              <a:solidFill>
                <a:schemeClr val="bg1"/>
              </a:solidFill>
              <a:latin typeface="Muthiara -Demo Version-" panose="02000500000000000000" pitchFamily="2" charset="0"/>
            </a:endParaRPr>
          </a:p>
        </p:txBody>
      </p:sp>
      <p:sp>
        <p:nvSpPr>
          <p:cNvPr id="3" name="Figura a mano libera: forma 2">
            <a:extLst>
              <a:ext uri="{FF2B5EF4-FFF2-40B4-BE49-F238E27FC236}">
                <a16:creationId xmlns="" xmlns:a16="http://schemas.microsoft.com/office/drawing/2014/main" id="{16D2F945-0165-472D-872A-13D2BE30F659}"/>
              </a:ext>
            </a:extLst>
          </p:cNvPr>
          <p:cNvSpPr/>
          <p:nvPr/>
        </p:nvSpPr>
        <p:spPr>
          <a:xfrm>
            <a:off x="-2848725" y="-613065"/>
            <a:ext cx="5851697" cy="1901536"/>
          </a:xfrm>
          <a:custGeom>
            <a:avLst/>
            <a:gdLst>
              <a:gd name="connsiteX0" fmla="*/ 936797 w 5851697"/>
              <a:gd name="connsiteY0" fmla="*/ 1683327 h 1901536"/>
              <a:gd name="connsiteX1" fmla="*/ 988752 w 5851697"/>
              <a:gd name="connsiteY1" fmla="*/ 1672936 h 1901536"/>
              <a:gd name="connsiteX2" fmla="*/ 1071879 w 5851697"/>
              <a:gd name="connsiteY2" fmla="*/ 1620982 h 1901536"/>
              <a:gd name="connsiteX3" fmla="*/ 1113443 w 5851697"/>
              <a:gd name="connsiteY3" fmla="*/ 1600200 h 1901536"/>
              <a:gd name="connsiteX4" fmla="*/ 1144615 w 5851697"/>
              <a:gd name="connsiteY4" fmla="*/ 1579418 h 1901536"/>
              <a:gd name="connsiteX5" fmla="*/ 1186179 w 5851697"/>
              <a:gd name="connsiteY5" fmla="*/ 1569027 h 1901536"/>
              <a:gd name="connsiteX6" fmla="*/ 1227743 w 5851697"/>
              <a:gd name="connsiteY6" fmla="*/ 1537855 h 1901536"/>
              <a:gd name="connsiteX7" fmla="*/ 1342043 w 5851697"/>
              <a:gd name="connsiteY7" fmla="*/ 1506682 h 1901536"/>
              <a:gd name="connsiteX8" fmla="*/ 1393997 w 5851697"/>
              <a:gd name="connsiteY8" fmla="*/ 1485900 h 1901536"/>
              <a:gd name="connsiteX9" fmla="*/ 1560252 w 5851697"/>
              <a:gd name="connsiteY9" fmla="*/ 1465118 h 1901536"/>
              <a:gd name="connsiteX10" fmla="*/ 1664161 w 5851697"/>
              <a:gd name="connsiteY10" fmla="*/ 1454727 h 1901536"/>
              <a:gd name="connsiteX11" fmla="*/ 2173315 w 5851697"/>
              <a:gd name="connsiteY11" fmla="*/ 1465118 h 1901536"/>
              <a:gd name="connsiteX12" fmla="*/ 2235661 w 5851697"/>
              <a:gd name="connsiteY12" fmla="*/ 1496291 h 1901536"/>
              <a:gd name="connsiteX13" fmla="*/ 2443479 w 5851697"/>
              <a:gd name="connsiteY13" fmla="*/ 1537855 h 1901536"/>
              <a:gd name="connsiteX14" fmla="*/ 2526606 w 5851697"/>
              <a:gd name="connsiteY14" fmla="*/ 1558636 h 1901536"/>
              <a:gd name="connsiteX15" fmla="*/ 2588952 w 5851697"/>
              <a:gd name="connsiteY15" fmla="*/ 1589809 h 1901536"/>
              <a:gd name="connsiteX16" fmla="*/ 2651297 w 5851697"/>
              <a:gd name="connsiteY16" fmla="*/ 1600200 h 1901536"/>
              <a:gd name="connsiteX17" fmla="*/ 2724034 w 5851697"/>
              <a:gd name="connsiteY17" fmla="*/ 1620982 h 1901536"/>
              <a:gd name="connsiteX18" fmla="*/ 2786379 w 5851697"/>
              <a:gd name="connsiteY18" fmla="*/ 1641764 h 1901536"/>
              <a:gd name="connsiteX19" fmla="*/ 2931852 w 5851697"/>
              <a:gd name="connsiteY19" fmla="*/ 1683327 h 1901536"/>
              <a:gd name="connsiteX20" fmla="*/ 3004588 w 5851697"/>
              <a:gd name="connsiteY20" fmla="*/ 1704109 h 1901536"/>
              <a:gd name="connsiteX21" fmla="*/ 3077325 w 5851697"/>
              <a:gd name="connsiteY21" fmla="*/ 1714500 h 1901536"/>
              <a:gd name="connsiteX22" fmla="*/ 3150061 w 5851697"/>
              <a:gd name="connsiteY22" fmla="*/ 1745673 h 1901536"/>
              <a:gd name="connsiteX23" fmla="*/ 3222797 w 5851697"/>
              <a:gd name="connsiteY23" fmla="*/ 1766455 h 1901536"/>
              <a:gd name="connsiteX24" fmla="*/ 3305925 w 5851697"/>
              <a:gd name="connsiteY24" fmla="*/ 1787236 h 1901536"/>
              <a:gd name="connsiteX25" fmla="*/ 3441006 w 5851697"/>
              <a:gd name="connsiteY25" fmla="*/ 1808018 h 1901536"/>
              <a:gd name="connsiteX26" fmla="*/ 3700779 w 5851697"/>
              <a:gd name="connsiteY26" fmla="*/ 1859973 h 1901536"/>
              <a:gd name="connsiteX27" fmla="*/ 3773515 w 5851697"/>
              <a:gd name="connsiteY27" fmla="*/ 1870364 h 1901536"/>
              <a:gd name="connsiteX28" fmla="*/ 3825470 w 5851697"/>
              <a:gd name="connsiteY28" fmla="*/ 1880755 h 1901536"/>
              <a:gd name="connsiteX29" fmla="*/ 3929379 w 5851697"/>
              <a:gd name="connsiteY29" fmla="*/ 1891145 h 1901536"/>
              <a:gd name="connsiteX30" fmla="*/ 4189152 w 5851697"/>
              <a:gd name="connsiteY30" fmla="*/ 1901536 h 1901536"/>
              <a:gd name="connsiteX31" fmla="*/ 4687915 w 5851697"/>
              <a:gd name="connsiteY31" fmla="*/ 1880755 h 1901536"/>
              <a:gd name="connsiteX32" fmla="*/ 4771043 w 5851697"/>
              <a:gd name="connsiteY32" fmla="*/ 1870364 h 1901536"/>
              <a:gd name="connsiteX33" fmla="*/ 4874952 w 5851697"/>
              <a:gd name="connsiteY33" fmla="*/ 1859973 h 1901536"/>
              <a:gd name="connsiteX34" fmla="*/ 4926906 w 5851697"/>
              <a:gd name="connsiteY34" fmla="*/ 1839191 h 1901536"/>
              <a:gd name="connsiteX35" fmla="*/ 5010034 w 5851697"/>
              <a:gd name="connsiteY35" fmla="*/ 1818409 h 1901536"/>
              <a:gd name="connsiteX36" fmla="*/ 5113943 w 5851697"/>
              <a:gd name="connsiteY36" fmla="*/ 1776845 h 1901536"/>
              <a:gd name="connsiteX37" fmla="*/ 5321761 w 5851697"/>
              <a:gd name="connsiteY37" fmla="*/ 1704109 h 1901536"/>
              <a:gd name="connsiteX38" fmla="*/ 5352934 w 5851697"/>
              <a:gd name="connsiteY38" fmla="*/ 1683327 h 1901536"/>
              <a:gd name="connsiteX39" fmla="*/ 5404888 w 5851697"/>
              <a:gd name="connsiteY39" fmla="*/ 1652155 h 1901536"/>
              <a:gd name="connsiteX40" fmla="*/ 5436061 w 5851697"/>
              <a:gd name="connsiteY40" fmla="*/ 1620982 h 1901536"/>
              <a:gd name="connsiteX41" fmla="*/ 5488015 w 5851697"/>
              <a:gd name="connsiteY41" fmla="*/ 1589809 h 1901536"/>
              <a:gd name="connsiteX42" fmla="*/ 5581534 w 5851697"/>
              <a:gd name="connsiteY42" fmla="*/ 1506682 h 1901536"/>
              <a:gd name="connsiteX43" fmla="*/ 5654270 w 5851697"/>
              <a:gd name="connsiteY43" fmla="*/ 1454727 h 1901536"/>
              <a:gd name="connsiteX44" fmla="*/ 5685443 w 5851697"/>
              <a:gd name="connsiteY44" fmla="*/ 1413164 h 1901536"/>
              <a:gd name="connsiteX45" fmla="*/ 5758179 w 5851697"/>
              <a:gd name="connsiteY45" fmla="*/ 1340427 h 1901536"/>
              <a:gd name="connsiteX46" fmla="*/ 5768570 w 5851697"/>
              <a:gd name="connsiteY46" fmla="*/ 1309255 h 1901536"/>
              <a:gd name="connsiteX47" fmla="*/ 5810134 w 5851697"/>
              <a:gd name="connsiteY47" fmla="*/ 1236518 h 1901536"/>
              <a:gd name="connsiteX48" fmla="*/ 5830915 w 5851697"/>
              <a:gd name="connsiteY48" fmla="*/ 1153391 h 1901536"/>
              <a:gd name="connsiteX49" fmla="*/ 5851697 w 5851697"/>
              <a:gd name="connsiteY49" fmla="*/ 1091045 h 1901536"/>
              <a:gd name="connsiteX50" fmla="*/ 5841306 w 5851697"/>
              <a:gd name="connsiteY50" fmla="*/ 800100 h 1901536"/>
              <a:gd name="connsiteX51" fmla="*/ 5789352 w 5851697"/>
              <a:gd name="connsiteY51" fmla="*/ 675409 h 1901536"/>
              <a:gd name="connsiteX52" fmla="*/ 5747788 w 5851697"/>
              <a:gd name="connsiteY52" fmla="*/ 602673 h 1901536"/>
              <a:gd name="connsiteX53" fmla="*/ 5706225 w 5851697"/>
              <a:gd name="connsiteY53" fmla="*/ 540327 h 1901536"/>
              <a:gd name="connsiteX54" fmla="*/ 5675052 w 5851697"/>
              <a:gd name="connsiteY54" fmla="*/ 519545 h 1901536"/>
              <a:gd name="connsiteX55" fmla="*/ 5591925 w 5851697"/>
              <a:gd name="connsiteY55" fmla="*/ 498764 h 1901536"/>
              <a:gd name="connsiteX56" fmla="*/ 5415279 w 5851697"/>
              <a:gd name="connsiteY56" fmla="*/ 477982 h 1901536"/>
              <a:gd name="connsiteX57" fmla="*/ 5280197 w 5851697"/>
              <a:gd name="connsiteY57" fmla="*/ 415636 h 1901536"/>
              <a:gd name="connsiteX58" fmla="*/ 5238634 w 5851697"/>
              <a:gd name="connsiteY58" fmla="*/ 405245 h 1901536"/>
              <a:gd name="connsiteX59" fmla="*/ 5165897 w 5851697"/>
              <a:gd name="connsiteY59" fmla="*/ 363682 h 1901536"/>
              <a:gd name="connsiteX60" fmla="*/ 4989252 w 5851697"/>
              <a:gd name="connsiteY60" fmla="*/ 290945 h 1901536"/>
              <a:gd name="connsiteX61" fmla="*/ 4781434 w 5851697"/>
              <a:gd name="connsiteY61" fmla="*/ 207818 h 1901536"/>
              <a:gd name="connsiteX62" fmla="*/ 4729479 w 5851697"/>
              <a:gd name="connsiteY62" fmla="*/ 197427 h 1901536"/>
              <a:gd name="connsiteX63" fmla="*/ 4687915 w 5851697"/>
              <a:gd name="connsiteY63" fmla="*/ 176645 h 1901536"/>
              <a:gd name="connsiteX64" fmla="*/ 4594397 w 5851697"/>
              <a:gd name="connsiteY64" fmla="*/ 155864 h 1901536"/>
              <a:gd name="connsiteX65" fmla="*/ 4563225 w 5851697"/>
              <a:gd name="connsiteY65" fmla="*/ 145473 h 1901536"/>
              <a:gd name="connsiteX66" fmla="*/ 4500879 w 5851697"/>
              <a:gd name="connsiteY66" fmla="*/ 135082 h 1901536"/>
              <a:gd name="connsiteX67" fmla="*/ 4428143 w 5851697"/>
              <a:gd name="connsiteY67" fmla="*/ 114300 h 1901536"/>
              <a:gd name="connsiteX68" fmla="*/ 4396970 w 5851697"/>
              <a:gd name="connsiteY68" fmla="*/ 103909 h 1901536"/>
              <a:gd name="connsiteX69" fmla="*/ 4345015 w 5851697"/>
              <a:gd name="connsiteY69" fmla="*/ 93518 h 1901536"/>
              <a:gd name="connsiteX70" fmla="*/ 4303452 w 5851697"/>
              <a:gd name="connsiteY70" fmla="*/ 72736 h 1901536"/>
              <a:gd name="connsiteX71" fmla="*/ 4251497 w 5851697"/>
              <a:gd name="connsiteY71" fmla="*/ 62345 h 1901536"/>
              <a:gd name="connsiteX72" fmla="*/ 4168370 w 5851697"/>
              <a:gd name="connsiteY72" fmla="*/ 41564 h 1901536"/>
              <a:gd name="connsiteX73" fmla="*/ 4126806 w 5851697"/>
              <a:gd name="connsiteY73" fmla="*/ 31173 h 1901536"/>
              <a:gd name="connsiteX74" fmla="*/ 4095634 w 5851697"/>
              <a:gd name="connsiteY74" fmla="*/ 20782 h 1901536"/>
              <a:gd name="connsiteX75" fmla="*/ 3950161 w 5851697"/>
              <a:gd name="connsiteY75" fmla="*/ 0 h 1901536"/>
              <a:gd name="connsiteX76" fmla="*/ 3731952 w 5851697"/>
              <a:gd name="connsiteY76" fmla="*/ 10391 h 1901536"/>
              <a:gd name="connsiteX77" fmla="*/ 3669606 w 5851697"/>
              <a:gd name="connsiteY77" fmla="*/ 41564 h 1901536"/>
              <a:gd name="connsiteX78" fmla="*/ 3596870 w 5851697"/>
              <a:gd name="connsiteY78" fmla="*/ 62345 h 1901536"/>
              <a:gd name="connsiteX79" fmla="*/ 3544915 w 5851697"/>
              <a:gd name="connsiteY79" fmla="*/ 83127 h 1901536"/>
              <a:gd name="connsiteX80" fmla="*/ 3409834 w 5851697"/>
              <a:gd name="connsiteY80" fmla="*/ 114300 h 1901536"/>
              <a:gd name="connsiteX81" fmla="*/ 3305925 w 5851697"/>
              <a:gd name="connsiteY81" fmla="*/ 145473 h 1901536"/>
              <a:gd name="connsiteX82" fmla="*/ 3160452 w 5851697"/>
              <a:gd name="connsiteY82" fmla="*/ 187036 h 1901536"/>
              <a:gd name="connsiteX83" fmla="*/ 3118888 w 5851697"/>
              <a:gd name="connsiteY83" fmla="*/ 197427 h 1901536"/>
              <a:gd name="connsiteX84" fmla="*/ 3066934 w 5851697"/>
              <a:gd name="connsiteY84" fmla="*/ 207818 h 1901536"/>
              <a:gd name="connsiteX85" fmla="*/ 2931852 w 5851697"/>
              <a:gd name="connsiteY85" fmla="*/ 270164 h 1901536"/>
              <a:gd name="connsiteX86" fmla="*/ 2879897 w 5851697"/>
              <a:gd name="connsiteY86" fmla="*/ 290945 h 1901536"/>
              <a:gd name="connsiteX87" fmla="*/ 2807161 w 5851697"/>
              <a:gd name="connsiteY87" fmla="*/ 311727 h 1901536"/>
              <a:gd name="connsiteX88" fmla="*/ 2672079 w 5851697"/>
              <a:gd name="connsiteY88" fmla="*/ 363682 h 1901536"/>
              <a:gd name="connsiteX89" fmla="*/ 2630515 w 5851697"/>
              <a:gd name="connsiteY89" fmla="*/ 394855 h 1901536"/>
              <a:gd name="connsiteX90" fmla="*/ 2505825 w 5851697"/>
              <a:gd name="connsiteY90" fmla="*/ 436418 h 1901536"/>
              <a:gd name="connsiteX91" fmla="*/ 2474652 w 5851697"/>
              <a:gd name="connsiteY91" fmla="*/ 457200 h 1901536"/>
              <a:gd name="connsiteX92" fmla="*/ 2443479 w 5851697"/>
              <a:gd name="connsiteY92" fmla="*/ 488373 h 1901536"/>
              <a:gd name="connsiteX93" fmla="*/ 2391525 w 5851697"/>
              <a:gd name="connsiteY93" fmla="*/ 498764 h 1901536"/>
              <a:gd name="connsiteX94" fmla="*/ 2349961 w 5851697"/>
              <a:gd name="connsiteY94" fmla="*/ 519545 h 1901536"/>
              <a:gd name="connsiteX95" fmla="*/ 2318788 w 5851697"/>
              <a:gd name="connsiteY95" fmla="*/ 540327 h 1901536"/>
              <a:gd name="connsiteX96" fmla="*/ 2277225 w 5851697"/>
              <a:gd name="connsiteY96" fmla="*/ 550718 h 1901536"/>
              <a:gd name="connsiteX97" fmla="*/ 1705725 w 5851697"/>
              <a:gd name="connsiteY97" fmla="*/ 529936 h 1901536"/>
              <a:gd name="connsiteX98" fmla="*/ 1591425 w 5851697"/>
              <a:gd name="connsiteY98" fmla="*/ 509155 h 1901536"/>
              <a:gd name="connsiteX99" fmla="*/ 1529079 w 5851697"/>
              <a:gd name="connsiteY99" fmla="*/ 488373 h 1901536"/>
              <a:gd name="connsiteX100" fmla="*/ 1456343 w 5851697"/>
              <a:gd name="connsiteY100" fmla="*/ 467591 h 1901536"/>
              <a:gd name="connsiteX101" fmla="*/ 1321261 w 5851697"/>
              <a:gd name="connsiteY101" fmla="*/ 436418 h 1901536"/>
              <a:gd name="connsiteX102" fmla="*/ 1144615 w 5851697"/>
              <a:gd name="connsiteY102" fmla="*/ 374073 h 1901536"/>
              <a:gd name="connsiteX103" fmla="*/ 1051097 w 5851697"/>
              <a:gd name="connsiteY103" fmla="*/ 342900 h 1901536"/>
              <a:gd name="connsiteX104" fmla="*/ 957579 w 5851697"/>
              <a:gd name="connsiteY104" fmla="*/ 301336 h 1901536"/>
              <a:gd name="connsiteX105" fmla="*/ 874452 w 5851697"/>
              <a:gd name="connsiteY105" fmla="*/ 259773 h 1901536"/>
              <a:gd name="connsiteX106" fmla="*/ 677025 w 5851697"/>
              <a:gd name="connsiteY106" fmla="*/ 207818 h 1901536"/>
              <a:gd name="connsiteX107" fmla="*/ 479597 w 5851697"/>
              <a:gd name="connsiteY107" fmla="*/ 218209 h 1901536"/>
              <a:gd name="connsiteX108" fmla="*/ 438034 w 5851697"/>
              <a:gd name="connsiteY108" fmla="*/ 238991 h 1901536"/>
              <a:gd name="connsiteX109" fmla="*/ 365297 w 5851697"/>
              <a:gd name="connsiteY109" fmla="*/ 290945 h 1901536"/>
              <a:gd name="connsiteX110" fmla="*/ 302952 w 5851697"/>
              <a:gd name="connsiteY110" fmla="*/ 332509 h 1901536"/>
              <a:gd name="connsiteX111" fmla="*/ 250997 w 5851697"/>
              <a:gd name="connsiteY111" fmla="*/ 363682 h 1901536"/>
              <a:gd name="connsiteX112" fmla="*/ 157479 w 5851697"/>
              <a:gd name="connsiteY112" fmla="*/ 457200 h 1901536"/>
              <a:gd name="connsiteX113" fmla="*/ 126306 w 5851697"/>
              <a:gd name="connsiteY113" fmla="*/ 498764 h 1901536"/>
              <a:gd name="connsiteX114" fmla="*/ 32788 w 5851697"/>
              <a:gd name="connsiteY114" fmla="*/ 644236 h 1901536"/>
              <a:gd name="connsiteX115" fmla="*/ 1615 w 5851697"/>
              <a:gd name="connsiteY115" fmla="*/ 748145 h 1901536"/>
              <a:gd name="connsiteX116" fmla="*/ 12006 w 5851697"/>
              <a:gd name="connsiteY116" fmla="*/ 1122218 h 1901536"/>
              <a:gd name="connsiteX117" fmla="*/ 63961 w 5851697"/>
              <a:gd name="connsiteY117" fmla="*/ 1184564 h 1901536"/>
              <a:gd name="connsiteX118" fmla="*/ 136697 w 5851697"/>
              <a:gd name="connsiteY118" fmla="*/ 1267691 h 1901536"/>
              <a:gd name="connsiteX119" fmla="*/ 230215 w 5851697"/>
              <a:gd name="connsiteY119" fmla="*/ 1309255 h 1901536"/>
              <a:gd name="connsiteX120" fmla="*/ 302952 w 5851697"/>
              <a:gd name="connsiteY120" fmla="*/ 1350818 h 1901536"/>
              <a:gd name="connsiteX121" fmla="*/ 386079 w 5851697"/>
              <a:gd name="connsiteY121" fmla="*/ 1371600 h 1901536"/>
              <a:gd name="connsiteX122" fmla="*/ 427643 w 5851697"/>
              <a:gd name="connsiteY122" fmla="*/ 1381991 h 1901536"/>
              <a:gd name="connsiteX123" fmla="*/ 489988 w 5851697"/>
              <a:gd name="connsiteY123" fmla="*/ 1402773 h 1901536"/>
              <a:gd name="connsiteX124" fmla="*/ 552334 w 5851697"/>
              <a:gd name="connsiteY124" fmla="*/ 1433945 h 1901536"/>
              <a:gd name="connsiteX125" fmla="*/ 760152 w 5851697"/>
              <a:gd name="connsiteY125" fmla="*/ 1506682 h 1901536"/>
              <a:gd name="connsiteX126" fmla="*/ 832888 w 5851697"/>
              <a:gd name="connsiteY126" fmla="*/ 1548245 h 1901536"/>
              <a:gd name="connsiteX127" fmla="*/ 874452 w 5851697"/>
              <a:gd name="connsiteY127" fmla="*/ 1569027 h 1901536"/>
              <a:gd name="connsiteX128" fmla="*/ 957579 w 5851697"/>
              <a:gd name="connsiteY128" fmla="*/ 1631373 h 190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5851697" h="1901536">
                <a:moveTo>
                  <a:pt x="936797" y="1683327"/>
                </a:moveTo>
                <a:cubicBezTo>
                  <a:pt x="954115" y="1679863"/>
                  <a:pt x="972716" y="1680337"/>
                  <a:pt x="988752" y="1672936"/>
                </a:cubicBezTo>
                <a:cubicBezTo>
                  <a:pt x="1018420" y="1659243"/>
                  <a:pt x="1042653" y="1635595"/>
                  <a:pt x="1071879" y="1620982"/>
                </a:cubicBezTo>
                <a:cubicBezTo>
                  <a:pt x="1085734" y="1614055"/>
                  <a:pt x="1099994" y="1607885"/>
                  <a:pt x="1113443" y="1600200"/>
                </a:cubicBezTo>
                <a:cubicBezTo>
                  <a:pt x="1124286" y="1594004"/>
                  <a:pt x="1133137" y="1584337"/>
                  <a:pt x="1144615" y="1579418"/>
                </a:cubicBezTo>
                <a:cubicBezTo>
                  <a:pt x="1157741" y="1573792"/>
                  <a:pt x="1172324" y="1572491"/>
                  <a:pt x="1186179" y="1569027"/>
                </a:cubicBezTo>
                <a:cubicBezTo>
                  <a:pt x="1200034" y="1558636"/>
                  <a:pt x="1212604" y="1546265"/>
                  <a:pt x="1227743" y="1537855"/>
                </a:cubicBezTo>
                <a:cubicBezTo>
                  <a:pt x="1270654" y="1514016"/>
                  <a:pt x="1293609" y="1514754"/>
                  <a:pt x="1342043" y="1506682"/>
                </a:cubicBezTo>
                <a:cubicBezTo>
                  <a:pt x="1359361" y="1499755"/>
                  <a:pt x="1376132" y="1491260"/>
                  <a:pt x="1393997" y="1485900"/>
                </a:cubicBezTo>
                <a:cubicBezTo>
                  <a:pt x="1441058" y="1471781"/>
                  <a:pt x="1520225" y="1468930"/>
                  <a:pt x="1560252" y="1465118"/>
                </a:cubicBezTo>
                <a:lnTo>
                  <a:pt x="1664161" y="1454727"/>
                </a:lnTo>
                <a:cubicBezTo>
                  <a:pt x="1833879" y="1458191"/>
                  <a:pt x="2004009" y="1452805"/>
                  <a:pt x="2173315" y="1465118"/>
                </a:cubicBezTo>
                <a:cubicBezTo>
                  <a:pt x="2196489" y="1466803"/>
                  <a:pt x="2213406" y="1489614"/>
                  <a:pt x="2235661" y="1496291"/>
                </a:cubicBezTo>
                <a:cubicBezTo>
                  <a:pt x="2381139" y="1539935"/>
                  <a:pt x="2340967" y="1515888"/>
                  <a:pt x="2443479" y="1537855"/>
                </a:cubicBezTo>
                <a:cubicBezTo>
                  <a:pt x="2471407" y="1543839"/>
                  <a:pt x="2498897" y="1551709"/>
                  <a:pt x="2526606" y="1558636"/>
                </a:cubicBezTo>
                <a:cubicBezTo>
                  <a:pt x="2547388" y="1569027"/>
                  <a:pt x="2566909" y="1582461"/>
                  <a:pt x="2588952" y="1589809"/>
                </a:cubicBezTo>
                <a:cubicBezTo>
                  <a:pt x="2608939" y="1596471"/>
                  <a:pt x="2630768" y="1595463"/>
                  <a:pt x="2651297" y="1600200"/>
                </a:cubicBezTo>
                <a:cubicBezTo>
                  <a:pt x="2675867" y="1605870"/>
                  <a:pt x="2699933" y="1613566"/>
                  <a:pt x="2724034" y="1620982"/>
                </a:cubicBezTo>
                <a:cubicBezTo>
                  <a:pt x="2744971" y="1627424"/>
                  <a:pt x="2765397" y="1635469"/>
                  <a:pt x="2786379" y="1641764"/>
                </a:cubicBezTo>
                <a:cubicBezTo>
                  <a:pt x="2834683" y="1656255"/>
                  <a:pt x="2883361" y="1669473"/>
                  <a:pt x="2931852" y="1683327"/>
                </a:cubicBezTo>
                <a:cubicBezTo>
                  <a:pt x="2956097" y="1690254"/>
                  <a:pt x="2979626" y="1700543"/>
                  <a:pt x="3004588" y="1704109"/>
                </a:cubicBezTo>
                <a:lnTo>
                  <a:pt x="3077325" y="1714500"/>
                </a:lnTo>
                <a:cubicBezTo>
                  <a:pt x="3101570" y="1724891"/>
                  <a:pt x="3125220" y="1736801"/>
                  <a:pt x="3150061" y="1745673"/>
                </a:cubicBezTo>
                <a:cubicBezTo>
                  <a:pt x="3173808" y="1754154"/>
                  <a:pt x="3198433" y="1759958"/>
                  <a:pt x="3222797" y="1766455"/>
                </a:cubicBezTo>
                <a:cubicBezTo>
                  <a:pt x="3250395" y="1773814"/>
                  <a:pt x="3277997" y="1781252"/>
                  <a:pt x="3305925" y="1787236"/>
                </a:cubicBezTo>
                <a:cubicBezTo>
                  <a:pt x="3334763" y="1793415"/>
                  <a:pt x="3414448" y="1804224"/>
                  <a:pt x="3441006" y="1808018"/>
                </a:cubicBezTo>
                <a:cubicBezTo>
                  <a:pt x="3560871" y="1847973"/>
                  <a:pt x="3499008" y="1831148"/>
                  <a:pt x="3700779" y="1859973"/>
                </a:cubicBezTo>
                <a:cubicBezTo>
                  <a:pt x="3725024" y="1863437"/>
                  <a:pt x="3749357" y="1866338"/>
                  <a:pt x="3773515" y="1870364"/>
                </a:cubicBezTo>
                <a:cubicBezTo>
                  <a:pt x="3790936" y="1873268"/>
                  <a:pt x="3807964" y="1878421"/>
                  <a:pt x="3825470" y="1880755"/>
                </a:cubicBezTo>
                <a:cubicBezTo>
                  <a:pt x="3859974" y="1885355"/>
                  <a:pt x="3894627" y="1889159"/>
                  <a:pt x="3929379" y="1891145"/>
                </a:cubicBezTo>
                <a:cubicBezTo>
                  <a:pt x="4015898" y="1896089"/>
                  <a:pt x="4102561" y="1898072"/>
                  <a:pt x="4189152" y="1901536"/>
                </a:cubicBezTo>
                <a:lnTo>
                  <a:pt x="4687915" y="1880755"/>
                </a:lnTo>
                <a:cubicBezTo>
                  <a:pt x="4715800" y="1879261"/>
                  <a:pt x="4743289" y="1873448"/>
                  <a:pt x="4771043" y="1870364"/>
                </a:cubicBezTo>
                <a:cubicBezTo>
                  <a:pt x="4805639" y="1866520"/>
                  <a:pt x="4840316" y="1863437"/>
                  <a:pt x="4874952" y="1859973"/>
                </a:cubicBezTo>
                <a:cubicBezTo>
                  <a:pt x="4892270" y="1853046"/>
                  <a:pt x="4909079" y="1844676"/>
                  <a:pt x="4926906" y="1839191"/>
                </a:cubicBezTo>
                <a:cubicBezTo>
                  <a:pt x="4954205" y="1830791"/>
                  <a:pt x="4983515" y="1829017"/>
                  <a:pt x="5010034" y="1818409"/>
                </a:cubicBezTo>
                <a:cubicBezTo>
                  <a:pt x="5044670" y="1804554"/>
                  <a:pt x="5078074" y="1787093"/>
                  <a:pt x="5113943" y="1776845"/>
                </a:cubicBezTo>
                <a:cubicBezTo>
                  <a:pt x="5171686" y="1760347"/>
                  <a:pt x="5280577" y="1731565"/>
                  <a:pt x="5321761" y="1704109"/>
                </a:cubicBezTo>
                <a:cubicBezTo>
                  <a:pt x="5332152" y="1697182"/>
                  <a:pt x="5342344" y="1689946"/>
                  <a:pt x="5352934" y="1683327"/>
                </a:cubicBezTo>
                <a:cubicBezTo>
                  <a:pt x="5370060" y="1672623"/>
                  <a:pt x="5388731" y="1664273"/>
                  <a:pt x="5404888" y="1652155"/>
                </a:cubicBezTo>
                <a:cubicBezTo>
                  <a:pt x="5416644" y="1643338"/>
                  <a:pt x="5424305" y="1629799"/>
                  <a:pt x="5436061" y="1620982"/>
                </a:cubicBezTo>
                <a:cubicBezTo>
                  <a:pt x="5452218" y="1608864"/>
                  <a:pt x="5471470" y="1601391"/>
                  <a:pt x="5488015" y="1589809"/>
                </a:cubicBezTo>
                <a:cubicBezTo>
                  <a:pt x="5571375" y="1531457"/>
                  <a:pt x="5510060" y="1567946"/>
                  <a:pt x="5581534" y="1506682"/>
                </a:cubicBezTo>
                <a:cubicBezTo>
                  <a:pt x="5622829" y="1471286"/>
                  <a:pt x="5608660" y="1500337"/>
                  <a:pt x="5654270" y="1454727"/>
                </a:cubicBezTo>
                <a:cubicBezTo>
                  <a:pt x="5666516" y="1442481"/>
                  <a:pt x="5673794" y="1425978"/>
                  <a:pt x="5685443" y="1413164"/>
                </a:cubicBezTo>
                <a:cubicBezTo>
                  <a:pt x="5708508" y="1387793"/>
                  <a:pt x="5758179" y="1340427"/>
                  <a:pt x="5758179" y="1340427"/>
                </a:cubicBezTo>
                <a:cubicBezTo>
                  <a:pt x="5761643" y="1330036"/>
                  <a:pt x="5764255" y="1319322"/>
                  <a:pt x="5768570" y="1309255"/>
                </a:cubicBezTo>
                <a:cubicBezTo>
                  <a:pt x="5784391" y="1272340"/>
                  <a:pt x="5789262" y="1267826"/>
                  <a:pt x="5810134" y="1236518"/>
                </a:cubicBezTo>
                <a:cubicBezTo>
                  <a:pt x="5817061" y="1208809"/>
                  <a:pt x="5821883" y="1180487"/>
                  <a:pt x="5830915" y="1153391"/>
                </a:cubicBezTo>
                <a:lnTo>
                  <a:pt x="5851697" y="1091045"/>
                </a:lnTo>
                <a:cubicBezTo>
                  <a:pt x="5848233" y="994063"/>
                  <a:pt x="5847005" y="896976"/>
                  <a:pt x="5841306" y="800100"/>
                </a:cubicBezTo>
                <a:cubicBezTo>
                  <a:pt x="5837097" y="728552"/>
                  <a:pt x="5830404" y="736989"/>
                  <a:pt x="5789352" y="675409"/>
                </a:cubicBezTo>
                <a:cubicBezTo>
                  <a:pt x="5717461" y="567571"/>
                  <a:pt x="5826889" y="734510"/>
                  <a:pt x="5747788" y="602673"/>
                </a:cubicBezTo>
                <a:cubicBezTo>
                  <a:pt x="5734938" y="581256"/>
                  <a:pt x="5727007" y="554182"/>
                  <a:pt x="5706225" y="540327"/>
                </a:cubicBezTo>
                <a:cubicBezTo>
                  <a:pt x="5695834" y="533400"/>
                  <a:pt x="5686222" y="525130"/>
                  <a:pt x="5675052" y="519545"/>
                </a:cubicBezTo>
                <a:cubicBezTo>
                  <a:pt x="5652775" y="508407"/>
                  <a:pt x="5613259" y="503505"/>
                  <a:pt x="5591925" y="498764"/>
                </a:cubicBezTo>
                <a:cubicBezTo>
                  <a:pt x="5490229" y="476165"/>
                  <a:pt x="5616209" y="493438"/>
                  <a:pt x="5415279" y="477982"/>
                </a:cubicBezTo>
                <a:cubicBezTo>
                  <a:pt x="5354924" y="447804"/>
                  <a:pt x="5333018" y="430728"/>
                  <a:pt x="5280197" y="415636"/>
                </a:cubicBezTo>
                <a:cubicBezTo>
                  <a:pt x="5266466" y="411713"/>
                  <a:pt x="5252488" y="408709"/>
                  <a:pt x="5238634" y="405245"/>
                </a:cubicBezTo>
                <a:cubicBezTo>
                  <a:pt x="5214388" y="391391"/>
                  <a:pt x="5191134" y="375636"/>
                  <a:pt x="5165897" y="363682"/>
                </a:cubicBezTo>
                <a:cubicBezTo>
                  <a:pt x="5099766" y="332357"/>
                  <a:pt x="5051623" y="316932"/>
                  <a:pt x="4989252" y="290945"/>
                </a:cubicBezTo>
                <a:cubicBezTo>
                  <a:pt x="4909203" y="257591"/>
                  <a:pt x="4873412" y="238478"/>
                  <a:pt x="4781434" y="207818"/>
                </a:cubicBezTo>
                <a:cubicBezTo>
                  <a:pt x="4764679" y="202233"/>
                  <a:pt x="4746797" y="200891"/>
                  <a:pt x="4729479" y="197427"/>
                </a:cubicBezTo>
                <a:cubicBezTo>
                  <a:pt x="4715624" y="190500"/>
                  <a:pt x="4702419" y="182084"/>
                  <a:pt x="4687915" y="176645"/>
                </a:cubicBezTo>
                <a:cubicBezTo>
                  <a:pt x="4666589" y="168648"/>
                  <a:pt x="4614138" y="160799"/>
                  <a:pt x="4594397" y="155864"/>
                </a:cubicBezTo>
                <a:cubicBezTo>
                  <a:pt x="4583771" y="153208"/>
                  <a:pt x="4573917" y="147849"/>
                  <a:pt x="4563225" y="145473"/>
                </a:cubicBezTo>
                <a:cubicBezTo>
                  <a:pt x="4542658" y="140903"/>
                  <a:pt x="4521408" y="139820"/>
                  <a:pt x="4500879" y="135082"/>
                </a:cubicBezTo>
                <a:cubicBezTo>
                  <a:pt x="4476309" y="129412"/>
                  <a:pt x="4452295" y="121546"/>
                  <a:pt x="4428143" y="114300"/>
                </a:cubicBezTo>
                <a:cubicBezTo>
                  <a:pt x="4417652" y="111153"/>
                  <a:pt x="4407596" y="106566"/>
                  <a:pt x="4396970" y="103909"/>
                </a:cubicBezTo>
                <a:cubicBezTo>
                  <a:pt x="4379836" y="99626"/>
                  <a:pt x="4362333" y="96982"/>
                  <a:pt x="4345015" y="93518"/>
                </a:cubicBezTo>
                <a:cubicBezTo>
                  <a:pt x="4331161" y="86591"/>
                  <a:pt x="4318147" y="77634"/>
                  <a:pt x="4303452" y="72736"/>
                </a:cubicBezTo>
                <a:cubicBezTo>
                  <a:pt x="4286697" y="67151"/>
                  <a:pt x="4268706" y="66316"/>
                  <a:pt x="4251497" y="62345"/>
                </a:cubicBezTo>
                <a:cubicBezTo>
                  <a:pt x="4223667" y="55923"/>
                  <a:pt x="4196079" y="48491"/>
                  <a:pt x="4168370" y="41564"/>
                </a:cubicBezTo>
                <a:cubicBezTo>
                  <a:pt x="4154515" y="38100"/>
                  <a:pt x="4140354" y="35689"/>
                  <a:pt x="4126806" y="31173"/>
                </a:cubicBezTo>
                <a:cubicBezTo>
                  <a:pt x="4116415" y="27709"/>
                  <a:pt x="4106420" y="22685"/>
                  <a:pt x="4095634" y="20782"/>
                </a:cubicBezTo>
                <a:cubicBezTo>
                  <a:pt x="4047396" y="12269"/>
                  <a:pt x="3950161" y="0"/>
                  <a:pt x="3950161" y="0"/>
                </a:cubicBezTo>
                <a:cubicBezTo>
                  <a:pt x="3877425" y="3464"/>
                  <a:pt x="3803985" y="-281"/>
                  <a:pt x="3731952" y="10391"/>
                </a:cubicBezTo>
                <a:cubicBezTo>
                  <a:pt x="3708968" y="13796"/>
                  <a:pt x="3691292" y="33223"/>
                  <a:pt x="3669606" y="41564"/>
                </a:cubicBezTo>
                <a:cubicBezTo>
                  <a:pt x="3646071" y="50616"/>
                  <a:pt x="3620792" y="54371"/>
                  <a:pt x="3596870" y="62345"/>
                </a:cubicBezTo>
                <a:cubicBezTo>
                  <a:pt x="3579175" y="68243"/>
                  <a:pt x="3562610" y="77229"/>
                  <a:pt x="3544915" y="83127"/>
                </a:cubicBezTo>
                <a:cubicBezTo>
                  <a:pt x="3478490" y="105269"/>
                  <a:pt x="3474852" y="103463"/>
                  <a:pt x="3409834" y="114300"/>
                </a:cubicBezTo>
                <a:cubicBezTo>
                  <a:pt x="3339914" y="149260"/>
                  <a:pt x="3396486" y="126067"/>
                  <a:pt x="3305925" y="145473"/>
                </a:cubicBezTo>
                <a:cubicBezTo>
                  <a:pt x="3199688" y="168238"/>
                  <a:pt x="3251318" y="159777"/>
                  <a:pt x="3160452" y="187036"/>
                </a:cubicBezTo>
                <a:cubicBezTo>
                  <a:pt x="3146773" y="191140"/>
                  <a:pt x="3132829" y="194329"/>
                  <a:pt x="3118888" y="197427"/>
                </a:cubicBezTo>
                <a:cubicBezTo>
                  <a:pt x="3101648" y="201258"/>
                  <a:pt x="3083850" y="202743"/>
                  <a:pt x="3066934" y="207818"/>
                </a:cubicBezTo>
                <a:cubicBezTo>
                  <a:pt x="3006827" y="225850"/>
                  <a:pt x="2997428" y="243935"/>
                  <a:pt x="2931852" y="270164"/>
                </a:cubicBezTo>
                <a:cubicBezTo>
                  <a:pt x="2914534" y="277091"/>
                  <a:pt x="2897592" y="285047"/>
                  <a:pt x="2879897" y="290945"/>
                </a:cubicBezTo>
                <a:cubicBezTo>
                  <a:pt x="2855975" y="298919"/>
                  <a:pt x="2830771" y="302873"/>
                  <a:pt x="2807161" y="311727"/>
                </a:cubicBezTo>
                <a:cubicBezTo>
                  <a:pt x="2641390" y="373892"/>
                  <a:pt x="2771522" y="338821"/>
                  <a:pt x="2672079" y="363682"/>
                </a:cubicBezTo>
                <a:cubicBezTo>
                  <a:pt x="2658224" y="374073"/>
                  <a:pt x="2646281" y="387689"/>
                  <a:pt x="2630515" y="394855"/>
                </a:cubicBezTo>
                <a:cubicBezTo>
                  <a:pt x="2427230" y="487256"/>
                  <a:pt x="2664493" y="357083"/>
                  <a:pt x="2505825" y="436418"/>
                </a:cubicBezTo>
                <a:cubicBezTo>
                  <a:pt x="2494655" y="442003"/>
                  <a:pt x="2484246" y="449205"/>
                  <a:pt x="2474652" y="457200"/>
                </a:cubicBezTo>
                <a:cubicBezTo>
                  <a:pt x="2463363" y="466608"/>
                  <a:pt x="2456623" y="481801"/>
                  <a:pt x="2443479" y="488373"/>
                </a:cubicBezTo>
                <a:cubicBezTo>
                  <a:pt x="2427683" y="496271"/>
                  <a:pt x="2408843" y="495300"/>
                  <a:pt x="2391525" y="498764"/>
                </a:cubicBezTo>
                <a:cubicBezTo>
                  <a:pt x="2377670" y="505691"/>
                  <a:pt x="2363410" y="511860"/>
                  <a:pt x="2349961" y="519545"/>
                </a:cubicBezTo>
                <a:cubicBezTo>
                  <a:pt x="2339118" y="525741"/>
                  <a:pt x="2330267" y="535408"/>
                  <a:pt x="2318788" y="540327"/>
                </a:cubicBezTo>
                <a:cubicBezTo>
                  <a:pt x="2305662" y="545953"/>
                  <a:pt x="2291079" y="547254"/>
                  <a:pt x="2277225" y="550718"/>
                </a:cubicBezTo>
                <a:cubicBezTo>
                  <a:pt x="2086725" y="543791"/>
                  <a:pt x="1896002" y="541468"/>
                  <a:pt x="1705725" y="529936"/>
                </a:cubicBezTo>
                <a:cubicBezTo>
                  <a:pt x="1667071" y="527593"/>
                  <a:pt x="1629120" y="518024"/>
                  <a:pt x="1591425" y="509155"/>
                </a:cubicBezTo>
                <a:cubicBezTo>
                  <a:pt x="1570101" y="504138"/>
                  <a:pt x="1550016" y="494815"/>
                  <a:pt x="1529079" y="488373"/>
                </a:cubicBezTo>
                <a:cubicBezTo>
                  <a:pt x="1504979" y="480957"/>
                  <a:pt x="1480806" y="473707"/>
                  <a:pt x="1456343" y="467591"/>
                </a:cubicBezTo>
                <a:cubicBezTo>
                  <a:pt x="1347752" y="440443"/>
                  <a:pt x="1467821" y="479524"/>
                  <a:pt x="1321261" y="436418"/>
                </a:cubicBezTo>
                <a:cubicBezTo>
                  <a:pt x="1233329" y="410555"/>
                  <a:pt x="1228194" y="403571"/>
                  <a:pt x="1144615" y="374073"/>
                </a:cubicBezTo>
                <a:cubicBezTo>
                  <a:pt x="1113629" y="363137"/>
                  <a:pt x="1081722" y="354810"/>
                  <a:pt x="1051097" y="342900"/>
                </a:cubicBezTo>
                <a:cubicBezTo>
                  <a:pt x="1019304" y="330536"/>
                  <a:pt x="988445" y="315861"/>
                  <a:pt x="957579" y="301336"/>
                </a:cubicBezTo>
                <a:cubicBezTo>
                  <a:pt x="929548" y="288145"/>
                  <a:pt x="903216" y="271278"/>
                  <a:pt x="874452" y="259773"/>
                </a:cubicBezTo>
                <a:cubicBezTo>
                  <a:pt x="764876" y="215943"/>
                  <a:pt x="771695" y="221342"/>
                  <a:pt x="677025" y="207818"/>
                </a:cubicBezTo>
                <a:cubicBezTo>
                  <a:pt x="611216" y="211282"/>
                  <a:pt x="544944" y="209685"/>
                  <a:pt x="479597" y="218209"/>
                </a:cubicBezTo>
                <a:cubicBezTo>
                  <a:pt x="464237" y="220212"/>
                  <a:pt x="451483" y="231306"/>
                  <a:pt x="438034" y="238991"/>
                </a:cubicBezTo>
                <a:cubicBezTo>
                  <a:pt x="411763" y="254003"/>
                  <a:pt x="390071" y="273603"/>
                  <a:pt x="365297" y="290945"/>
                </a:cubicBezTo>
                <a:cubicBezTo>
                  <a:pt x="344835" y="305268"/>
                  <a:pt x="324024" y="319100"/>
                  <a:pt x="302952" y="332509"/>
                </a:cubicBezTo>
                <a:cubicBezTo>
                  <a:pt x="285913" y="343352"/>
                  <a:pt x="265278" y="349401"/>
                  <a:pt x="250997" y="363682"/>
                </a:cubicBezTo>
                <a:cubicBezTo>
                  <a:pt x="219824" y="394855"/>
                  <a:pt x="183930" y="421932"/>
                  <a:pt x="157479" y="457200"/>
                </a:cubicBezTo>
                <a:cubicBezTo>
                  <a:pt x="147088" y="471055"/>
                  <a:pt x="136164" y="484525"/>
                  <a:pt x="126306" y="498764"/>
                </a:cubicBezTo>
                <a:cubicBezTo>
                  <a:pt x="71149" y="578435"/>
                  <a:pt x="73323" y="576680"/>
                  <a:pt x="32788" y="644236"/>
                </a:cubicBezTo>
                <a:cubicBezTo>
                  <a:pt x="22397" y="678872"/>
                  <a:pt x="3186" y="712018"/>
                  <a:pt x="1615" y="748145"/>
                </a:cubicBezTo>
                <a:cubicBezTo>
                  <a:pt x="-3803" y="872766"/>
                  <a:pt x="5617" y="997643"/>
                  <a:pt x="12006" y="1122218"/>
                </a:cubicBezTo>
                <a:cubicBezTo>
                  <a:pt x="14152" y="1164056"/>
                  <a:pt x="35331" y="1155934"/>
                  <a:pt x="63961" y="1184564"/>
                </a:cubicBezTo>
                <a:cubicBezTo>
                  <a:pt x="74430" y="1195033"/>
                  <a:pt x="116529" y="1255926"/>
                  <a:pt x="136697" y="1267691"/>
                </a:cubicBezTo>
                <a:cubicBezTo>
                  <a:pt x="166163" y="1284880"/>
                  <a:pt x="199703" y="1293999"/>
                  <a:pt x="230215" y="1309255"/>
                </a:cubicBezTo>
                <a:cubicBezTo>
                  <a:pt x="275817" y="1332056"/>
                  <a:pt x="248308" y="1332603"/>
                  <a:pt x="302952" y="1350818"/>
                </a:cubicBezTo>
                <a:cubicBezTo>
                  <a:pt x="330048" y="1359850"/>
                  <a:pt x="358370" y="1364673"/>
                  <a:pt x="386079" y="1371600"/>
                </a:cubicBezTo>
                <a:cubicBezTo>
                  <a:pt x="399934" y="1375064"/>
                  <a:pt x="414095" y="1377475"/>
                  <a:pt x="427643" y="1381991"/>
                </a:cubicBezTo>
                <a:cubicBezTo>
                  <a:pt x="448425" y="1388918"/>
                  <a:pt x="470395" y="1392977"/>
                  <a:pt x="489988" y="1402773"/>
                </a:cubicBezTo>
                <a:cubicBezTo>
                  <a:pt x="510770" y="1413164"/>
                  <a:pt x="530621" y="1425674"/>
                  <a:pt x="552334" y="1433945"/>
                </a:cubicBezTo>
                <a:cubicBezTo>
                  <a:pt x="644746" y="1469149"/>
                  <a:pt x="684987" y="1473275"/>
                  <a:pt x="760152" y="1506682"/>
                </a:cubicBezTo>
                <a:cubicBezTo>
                  <a:pt x="830794" y="1538079"/>
                  <a:pt x="774387" y="1514817"/>
                  <a:pt x="832888" y="1548245"/>
                </a:cubicBezTo>
                <a:cubicBezTo>
                  <a:pt x="846337" y="1555930"/>
                  <a:pt x="861260" y="1560909"/>
                  <a:pt x="874452" y="1569027"/>
                </a:cubicBezTo>
                <a:cubicBezTo>
                  <a:pt x="978886" y="1633294"/>
                  <a:pt x="1004692" y="1631373"/>
                  <a:pt x="957579" y="1631373"/>
                </a:cubicBezTo>
              </a:path>
            </a:pathLst>
          </a:custGeom>
          <a:solidFill>
            <a:srgbClr val="B8E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Figura a mano libera: forma 3">
            <a:extLst>
              <a:ext uri="{FF2B5EF4-FFF2-40B4-BE49-F238E27FC236}">
                <a16:creationId xmlns="" xmlns:a16="http://schemas.microsoft.com/office/drawing/2014/main" id="{0A3A3200-2756-403A-81C9-08B16E7663BC}"/>
              </a:ext>
            </a:extLst>
          </p:cNvPr>
          <p:cNvSpPr/>
          <p:nvPr/>
        </p:nvSpPr>
        <p:spPr>
          <a:xfrm rot="7162476">
            <a:off x="4443543" y="-1864162"/>
            <a:ext cx="5851697" cy="1901536"/>
          </a:xfrm>
          <a:custGeom>
            <a:avLst/>
            <a:gdLst>
              <a:gd name="connsiteX0" fmla="*/ 936797 w 5851697"/>
              <a:gd name="connsiteY0" fmla="*/ 1683327 h 1901536"/>
              <a:gd name="connsiteX1" fmla="*/ 988752 w 5851697"/>
              <a:gd name="connsiteY1" fmla="*/ 1672936 h 1901536"/>
              <a:gd name="connsiteX2" fmla="*/ 1071879 w 5851697"/>
              <a:gd name="connsiteY2" fmla="*/ 1620982 h 1901536"/>
              <a:gd name="connsiteX3" fmla="*/ 1113443 w 5851697"/>
              <a:gd name="connsiteY3" fmla="*/ 1600200 h 1901536"/>
              <a:gd name="connsiteX4" fmla="*/ 1144615 w 5851697"/>
              <a:gd name="connsiteY4" fmla="*/ 1579418 h 1901536"/>
              <a:gd name="connsiteX5" fmla="*/ 1186179 w 5851697"/>
              <a:gd name="connsiteY5" fmla="*/ 1569027 h 1901536"/>
              <a:gd name="connsiteX6" fmla="*/ 1227743 w 5851697"/>
              <a:gd name="connsiteY6" fmla="*/ 1537855 h 1901536"/>
              <a:gd name="connsiteX7" fmla="*/ 1342043 w 5851697"/>
              <a:gd name="connsiteY7" fmla="*/ 1506682 h 1901536"/>
              <a:gd name="connsiteX8" fmla="*/ 1393997 w 5851697"/>
              <a:gd name="connsiteY8" fmla="*/ 1485900 h 1901536"/>
              <a:gd name="connsiteX9" fmla="*/ 1560252 w 5851697"/>
              <a:gd name="connsiteY9" fmla="*/ 1465118 h 1901536"/>
              <a:gd name="connsiteX10" fmla="*/ 1664161 w 5851697"/>
              <a:gd name="connsiteY10" fmla="*/ 1454727 h 1901536"/>
              <a:gd name="connsiteX11" fmla="*/ 2173315 w 5851697"/>
              <a:gd name="connsiteY11" fmla="*/ 1465118 h 1901536"/>
              <a:gd name="connsiteX12" fmla="*/ 2235661 w 5851697"/>
              <a:gd name="connsiteY12" fmla="*/ 1496291 h 1901536"/>
              <a:gd name="connsiteX13" fmla="*/ 2443479 w 5851697"/>
              <a:gd name="connsiteY13" fmla="*/ 1537855 h 1901536"/>
              <a:gd name="connsiteX14" fmla="*/ 2526606 w 5851697"/>
              <a:gd name="connsiteY14" fmla="*/ 1558636 h 1901536"/>
              <a:gd name="connsiteX15" fmla="*/ 2588952 w 5851697"/>
              <a:gd name="connsiteY15" fmla="*/ 1589809 h 1901536"/>
              <a:gd name="connsiteX16" fmla="*/ 2651297 w 5851697"/>
              <a:gd name="connsiteY16" fmla="*/ 1600200 h 1901536"/>
              <a:gd name="connsiteX17" fmla="*/ 2724034 w 5851697"/>
              <a:gd name="connsiteY17" fmla="*/ 1620982 h 1901536"/>
              <a:gd name="connsiteX18" fmla="*/ 2786379 w 5851697"/>
              <a:gd name="connsiteY18" fmla="*/ 1641764 h 1901536"/>
              <a:gd name="connsiteX19" fmla="*/ 2931852 w 5851697"/>
              <a:gd name="connsiteY19" fmla="*/ 1683327 h 1901536"/>
              <a:gd name="connsiteX20" fmla="*/ 3004588 w 5851697"/>
              <a:gd name="connsiteY20" fmla="*/ 1704109 h 1901536"/>
              <a:gd name="connsiteX21" fmla="*/ 3077325 w 5851697"/>
              <a:gd name="connsiteY21" fmla="*/ 1714500 h 1901536"/>
              <a:gd name="connsiteX22" fmla="*/ 3150061 w 5851697"/>
              <a:gd name="connsiteY22" fmla="*/ 1745673 h 1901536"/>
              <a:gd name="connsiteX23" fmla="*/ 3222797 w 5851697"/>
              <a:gd name="connsiteY23" fmla="*/ 1766455 h 1901536"/>
              <a:gd name="connsiteX24" fmla="*/ 3305925 w 5851697"/>
              <a:gd name="connsiteY24" fmla="*/ 1787236 h 1901536"/>
              <a:gd name="connsiteX25" fmla="*/ 3441006 w 5851697"/>
              <a:gd name="connsiteY25" fmla="*/ 1808018 h 1901536"/>
              <a:gd name="connsiteX26" fmla="*/ 3700779 w 5851697"/>
              <a:gd name="connsiteY26" fmla="*/ 1859973 h 1901536"/>
              <a:gd name="connsiteX27" fmla="*/ 3773515 w 5851697"/>
              <a:gd name="connsiteY27" fmla="*/ 1870364 h 1901536"/>
              <a:gd name="connsiteX28" fmla="*/ 3825470 w 5851697"/>
              <a:gd name="connsiteY28" fmla="*/ 1880755 h 1901536"/>
              <a:gd name="connsiteX29" fmla="*/ 3929379 w 5851697"/>
              <a:gd name="connsiteY29" fmla="*/ 1891145 h 1901536"/>
              <a:gd name="connsiteX30" fmla="*/ 4189152 w 5851697"/>
              <a:gd name="connsiteY30" fmla="*/ 1901536 h 1901536"/>
              <a:gd name="connsiteX31" fmla="*/ 4687915 w 5851697"/>
              <a:gd name="connsiteY31" fmla="*/ 1880755 h 1901536"/>
              <a:gd name="connsiteX32" fmla="*/ 4771043 w 5851697"/>
              <a:gd name="connsiteY32" fmla="*/ 1870364 h 1901536"/>
              <a:gd name="connsiteX33" fmla="*/ 4874952 w 5851697"/>
              <a:gd name="connsiteY33" fmla="*/ 1859973 h 1901536"/>
              <a:gd name="connsiteX34" fmla="*/ 4926906 w 5851697"/>
              <a:gd name="connsiteY34" fmla="*/ 1839191 h 1901536"/>
              <a:gd name="connsiteX35" fmla="*/ 5010034 w 5851697"/>
              <a:gd name="connsiteY35" fmla="*/ 1818409 h 1901536"/>
              <a:gd name="connsiteX36" fmla="*/ 5113943 w 5851697"/>
              <a:gd name="connsiteY36" fmla="*/ 1776845 h 1901536"/>
              <a:gd name="connsiteX37" fmla="*/ 5321761 w 5851697"/>
              <a:gd name="connsiteY37" fmla="*/ 1704109 h 1901536"/>
              <a:gd name="connsiteX38" fmla="*/ 5352934 w 5851697"/>
              <a:gd name="connsiteY38" fmla="*/ 1683327 h 1901536"/>
              <a:gd name="connsiteX39" fmla="*/ 5404888 w 5851697"/>
              <a:gd name="connsiteY39" fmla="*/ 1652155 h 1901536"/>
              <a:gd name="connsiteX40" fmla="*/ 5436061 w 5851697"/>
              <a:gd name="connsiteY40" fmla="*/ 1620982 h 1901536"/>
              <a:gd name="connsiteX41" fmla="*/ 5488015 w 5851697"/>
              <a:gd name="connsiteY41" fmla="*/ 1589809 h 1901536"/>
              <a:gd name="connsiteX42" fmla="*/ 5581534 w 5851697"/>
              <a:gd name="connsiteY42" fmla="*/ 1506682 h 1901536"/>
              <a:gd name="connsiteX43" fmla="*/ 5654270 w 5851697"/>
              <a:gd name="connsiteY43" fmla="*/ 1454727 h 1901536"/>
              <a:gd name="connsiteX44" fmla="*/ 5685443 w 5851697"/>
              <a:gd name="connsiteY44" fmla="*/ 1413164 h 1901536"/>
              <a:gd name="connsiteX45" fmla="*/ 5758179 w 5851697"/>
              <a:gd name="connsiteY45" fmla="*/ 1340427 h 1901536"/>
              <a:gd name="connsiteX46" fmla="*/ 5768570 w 5851697"/>
              <a:gd name="connsiteY46" fmla="*/ 1309255 h 1901536"/>
              <a:gd name="connsiteX47" fmla="*/ 5810134 w 5851697"/>
              <a:gd name="connsiteY47" fmla="*/ 1236518 h 1901536"/>
              <a:gd name="connsiteX48" fmla="*/ 5830915 w 5851697"/>
              <a:gd name="connsiteY48" fmla="*/ 1153391 h 1901536"/>
              <a:gd name="connsiteX49" fmla="*/ 5851697 w 5851697"/>
              <a:gd name="connsiteY49" fmla="*/ 1091045 h 1901536"/>
              <a:gd name="connsiteX50" fmla="*/ 5841306 w 5851697"/>
              <a:gd name="connsiteY50" fmla="*/ 800100 h 1901536"/>
              <a:gd name="connsiteX51" fmla="*/ 5789352 w 5851697"/>
              <a:gd name="connsiteY51" fmla="*/ 675409 h 1901536"/>
              <a:gd name="connsiteX52" fmla="*/ 5747788 w 5851697"/>
              <a:gd name="connsiteY52" fmla="*/ 602673 h 1901536"/>
              <a:gd name="connsiteX53" fmla="*/ 5706225 w 5851697"/>
              <a:gd name="connsiteY53" fmla="*/ 540327 h 1901536"/>
              <a:gd name="connsiteX54" fmla="*/ 5675052 w 5851697"/>
              <a:gd name="connsiteY54" fmla="*/ 519545 h 1901536"/>
              <a:gd name="connsiteX55" fmla="*/ 5591925 w 5851697"/>
              <a:gd name="connsiteY55" fmla="*/ 498764 h 1901536"/>
              <a:gd name="connsiteX56" fmla="*/ 5415279 w 5851697"/>
              <a:gd name="connsiteY56" fmla="*/ 477982 h 1901536"/>
              <a:gd name="connsiteX57" fmla="*/ 5280197 w 5851697"/>
              <a:gd name="connsiteY57" fmla="*/ 415636 h 1901536"/>
              <a:gd name="connsiteX58" fmla="*/ 5238634 w 5851697"/>
              <a:gd name="connsiteY58" fmla="*/ 405245 h 1901536"/>
              <a:gd name="connsiteX59" fmla="*/ 5165897 w 5851697"/>
              <a:gd name="connsiteY59" fmla="*/ 363682 h 1901536"/>
              <a:gd name="connsiteX60" fmla="*/ 4989252 w 5851697"/>
              <a:gd name="connsiteY60" fmla="*/ 290945 h 1901536"/>
              <a:gd name="connsiteX61" fmla="*/ 4781434 w 5851697"/>
              <a:gd name="connsiteY61" fmla="*/ 207818 h 1901536"/>
              <a:gd name="connsiteX62" fmla="*/ 4729479 w 5851697"/>
              <a:gd name="connsiteY62" fmla="*/ 197427 h 1901536"/>
              <a:gd name="connsiteX63" fmla="*/ 4687915 w 5851697"/>
              <a:gd name="connsiteY63" fmla="*/ 176645 h 1901536"/>
              <a:gd name="connsiteX64" fmla="*/ 4594397 w 5851697"/>
              <a:gd name="connsiteY64" fmla="*/ 155864 h 1901536"/>
              <a:gd name="connsiteX65" fmla="*/ 4563225 w 5851697"/>
              <a:gd name="connsiteY65" fmla="*/ 145473 h 1901536"/>
              <a:gd name="connsiteX66" fmla="*/ 4500879 w 5851697"/>
              <a:gd name="connsiteY66" fmla="*/ 135082 h 1901536"/>
              <a:gd name="connsiteX67" fmla="*/ 4428143 w 5851697"/>
              <a:gd name="connsiteY67" fmla="*/ 114300 h 1901536"/>
              <a:gd name="connsiteX68" fmla="*/ 4396970 w 5851697"/>
              <a:gd name="connsiteY68" fmla="*/ 103909 h 1901536"/>
              <a:gd name="connsiteX69" fmla="*/ 4345015 w 5851697"/>
              <a:gd name="connsiteY69" fmla="*/ 93518 h 1901536"/>
              <a:gd name="connsiteX70" fmla="*/ 4303452 w 5851697"/>
              <a:gd name="connsiteY70" fmla="*/ 72736 h 1901536"/>
              <a:gd name="connsiteX71" fmla="*/ 4251497 w 5851697"/>
              <a:gd name="connsiteY71" fmla="*/ 62345 h 1901536"/>
              <a:gd name="connsiteX72" fmla="*/ 4168370 w 5851697"/>
              <a:gd name="connsiteY72" fmla="*/ 41564 h 1901536"/>
              <a:gd name="connsiteX73" fmla="*/ 4126806 w 5851697"/>
              <a:gd name="connsiteY73" fmla="*/ 31173 h 1901536"/>
              <a:gd name="connsiteX74" fmla="*/ 4095634 w 5851697"/>
              <a:gd name="connsiteY74" fmla="*/ 20782 h 1901536"/>
              <a:gd name="connsiteX75" fmla="*/ 3950161 w 5851697"/>
              <a:gd name="connsiteY75" fmla="*/ 0 h 1901536"/>
              <a:gd name="connsiteX76" fmla="*/ 3731952 w 5851697"/>
              <a:gd name="connsiteY76" fmla="*/ 10391 h 1901536"/>
              <a:gd name="connsiteX77" fmla="*/ 3669606 w 5851697"/>
              <a:gd name="connsiteY77" fmla="*/ 41564 h 1901536"/>
              <a:gd name="connsiteX78" fmla="*/ 3596870 w 5851697"/>
              <a:gd name="connsiteY78" fmla="*/ 62345 h 1901536"/>
              <a:gd name="connsiteX79" fmla="*/ 3544915 w 5851697"/>
              <a:gd name="connsiteY79" fmla="*/ 83127 h 1901536"/>
              <a:gd name="connsiteX80" fmla="*/ 3409834 w 5851697"/>
              <a:gd name="connsiteY80" fmla="*/ 114300 h 1901536"/>
              <a:gd name="connsiteX81" fmla="*/ 3305925 w 5851697"/>
              <a:gd name="connsiteY81" fmla="*/ 145473 h 1901536"/>
              <a:gd name="connsiteX82" fmla="*/ 3160452 w 5851697"/>
              <a:gd name="connsiteY82" fmla="*/ 187036 h 1901536"/>
              <a:gd name="connsiteX83" fmla="*/ 3118888 w 5851697"/>
              <a:gd name="connsiteY83" fmla="*/ 197427 h 1901536"/>
              <a:gd name="connsiteX84" fmla="*/ 3066934 w 5851697"/>
              <a:gd name="connsiteY84" fmla="*/ 207818 h 1901536"/>
              <a:gd name="connsiteX85" fmla="*/ 2931852 w 5851697"/>
              <a:gd name="connsiteY85" fmla="*/ 270164 h 1901536"/>
              <a:gd name="connsiteX86" fmla="*/ 2879897 w 5851697"/>
              <a:gd name="connsiteY86" fmla="*/ 290945 h 1901536"/>
              <a:gd name="connsiteX87" fmla="*/ 2807161 w 5851697"/>
              <a:gd name="connsiteY87" fmla="*/ 311727 h 1901536"/>
              <a:gd name="connsiteX88" fmla="*/ 2672079 w 5851697"/>
              <a:gd name="connsiteY88" fmla="*/ 363682 h 1901536"/>
              <a:gd name="connsiteX89" fmla="*/ 2630515 w 5851697"/>
              <a:gd name="connsiteY89" fmla="*/ 394855 h 1901536"/>
              <a:gd name="connsiteX90" fmla="*/ 2505825 w 5851697"/>
              <a:gd name="connsiteY90" fmla="*/ 436418 h 1901536"/>
              <a:gd name="connsiteX91" fmla="*/ 2474652 w 5851697"/>
              <a:gd name="connsiteY91" fmla="*/ 457200 h 1901536"/>
              <a:gd name="connsiteX92" fmla="*/ 2443479 w 5851697"/>
              <a:gd name="connsiteY92" fmla="*/ 488373 h 1901536"/>
              <a:gd name="connsiteX93" fmla="*/ 2391525 w 5851697"/>
              <a:gd name="connsiteY93" fmla="*/ 498764 h 1901536"/>
              <a:gd name="connsiteX94" fmla="*/ 2349961 w 5851697"/>
              <a:gd name="connsiteY94" fmla="*/ 519545 h 1901536"/>
              <a:gd name="connsiteX95" fmla="*/ 2318788 w 5851697"/>
              <a:gd name="connsiteY95" fmla="*/ 540327 h 1901536"/>
              <a:gd name="connsiteX96" fmla="*/ 2277225 w 5851697"/>
              <a:gd name="connsiteY96" fmla="*/ 550718 h 1901536"/>
              <a:gd name="connsiteX97" fmla="*/ 1705725 w 5851697"/>
              <a:gd name="connsiteY97" fmla="*/ 529936 h 1901536"/>
              <a:gd name="connsiteX98" fmla="*/ 1591425 w 5851697"/>
              <a:gd name="connsiteY98" fmla="*/ 509155 h 1901536"/>
              <a:gd name="connsiteX99" fmla="*/ 1529079 w 5851697"/>
              <a:gd name="connsiteY99" fmla="*/ 488373 h 1901536"/>
              <a:gd name="connsiteX100" fmla="*/ 1456343 w 5851697"/>
              <a:gd name="connsiteY100" fmla="*/ 467591 h 1901536"/>
              <a:gd name="connsiteX101" fmla="*/ 1321261 w 5851697"/>
              <a:gd name="connsiteY101" fmla="*/ 436418 h 1901536"/>
              <a:gd name="connsiteX102" fmla="*/ 1144615 w 5851697"/>
              <a:gd name="connsiteY102" fmla="*/ 374073 h 1901536"/>
              <a:gd name="connsiteX103" fmla="*/ 1051097 w 5851697"/>
              <a:gd name="connsiteY103" fmla="*/ 342900 h 1901536"/>
              <a:gd name="connsiteX104" fmla="*/ 957579 w 5851697"/>
              <a:gd name="connsiteY104" fmla="*/ 301336 h 1901536"/>
              <a:gd name="connsiteX105" fmla="*/ 874452 w 5851697"/>
              <a:gd name="connsiteY105" fmla="*/ 259773 h 1901536"/>
              <a:gd name="connsiteX106" fmla="*/ 677025 w 5851697"/>
              <a:gd name="connsiteY106" fmla="*/ 207818 h 1901536"/>
              <a:gd name="connsiteX107" fmla="*/ 479597 w 5851697"/>
              <a:gd name="connsiteY107" fmla="*/ 218209 h 1901536"/>
              <a:gd name="connsiteX108" fmla="*/ 438034 w 5851697"/>
              <a:gd name="connsiteY108" fmla="*/ 238991 h 1901536"/>
              <a:gd name="connsiteX109" fmla="*/ 365297 w 5851697"/>
              <a:gd name="connsiteY109" fmla="*/ 290945 h 1901536"/>
              <a:gd name="connsiteX110" fmla="*/ 302952 w 5851697"/>
              <a:gd name="connsiteY110" fmla="*/ 332509 h 1901536"/>
              <a:gd name="connsiteX111" fmla="*/ 250997 w 5851697"/>
              <a:gd name="connsiteY111" fmla="*/ 363682 h 1901536"/>
              <a:gd name="connsiteX112" fmla="*/ 157479 w 5851697"/>
              <a:gd name="connsiteY112" fmla="*/ 457200 h 1901536"/>
              <a:gd name="connsiteX113" fmla="*/ 126306 w 5851697"/>
              <a:gd name="connsiteY113" fmla="*/ 498764 h 1901536"/>
              <a:gd name="connsiteX114" fmla="*/ 32788 w 5851697"/>
              <a:gd name="connsiteY114" fmla="*/ 644236 h 1901536"/>
              <a:gd name="connsiteX115" fmla="*/ 1615 w 5851697"/>
              <a:gd name="connsiteY115" fmla="*/ 748145 h 1901536"/>
              <a:gd name="connsiteX116" fmla="*/ 12006 w 5851697"/>
              <a:gd name="connsiteY116" fmla="*/ 1122218 h 1901536"/>
              <a:gd name="connsiteX117" fmla="*/ 63961 w 5851697"/>
              <a:gd name="connsiteY117" fmla="*/ 1184564 h 1901536"/>
              <a:gd name="connsiteX118" fmla="*/ 136697 w 5851697"/>
              <a:gd name="connsiteY118" fmla="*/ 1267691 h 1901536"/>
              <a:gd name="connsiteX119" fmla="*/ 230215 w 5851697"/>
              <a:gd name="connsiteY119" fmla="*/ 1309255 h 1901536"/>
              <a:gd name="connsiteX120" fmla="*/ 302952 w 5851697"/>
              <a:gd name="connsiteY120" fmla="*/ 1350818 h 1901536"/>
              <a:gd name="connsiteX121" fmla="*/ 386079 w 5851697"/>
              <a:gd name="connsiteY121" fmla="*/ 1371600 h 1901536"/>
              <a:gd name="connsiteX122" fmla="*/ 427643 w 5851697"/>
              <a:gd name="connsiteY122" fmla="*/ 1381991 h 1901536"/>
              <a:gd name="connsiteX123" fmla="*/ 489988 w 5851697"/>
              <a:gd name="connsiteY123" fmla="*/ 1402773 h 1901536"/>
              <a:gd name="connsiteX124" fmla="*/ 552334 w 5851697"/>
              <a:gd name="connsiteY124" fmla="*/ 1433945 h 1901536"/>
              <a:gd name="connsiteX125" fmla="*/ 760152 w 5851697"/>
              <a:gd name="connsiteY125" fmla="*/ 1506682 h 1901536"/>
              <a:gd name="connsiteX126" fmla="*/ 832888 w 5851697"/>
              <a:gd name="connsiteY126" fmla="*/ 1548245 h 1901536"/>
              <a:gd name="connsiteX127" fmla="*/ 874452 w 5851697"/>
              <a:gd name="connsiteY127" fmla="*/ 1569027 h 1901536"/>
              <a:gd name="connsiteX128" fmla="*/ 957579 w 5851697"/>
              <a:gd name="connsiteY128" fmla="*/ 1631373 h 190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5851697" h="1901536">
                <a:moveTo>
                  <a:pt x="936797" y="1683327"/>
                </a:moveTo>
                <a:cubicBezTo>
                  <a:pt x="954115" y="1679863"/>
                  <a:pt x="972716" y="1680337"/>
                  <a:pt x="988752" y="1672936"/>
                </a:cubicBezTo>
                <a:cubicBezTo>
                  <a:pt x="1018420" y="1659243"/>
                  <a:pt x="1042653" y="1635595"/>
                  <a:pt x="1071879" y="1620982"/>
                </a:cubicBezTo>
                <a:cubicBezTo>
                  <a:pt x="1085734" y="1614055"/>
                  <a:pt x="1099994" y="1607885"/>
                  <a:pt x="1113443" y="1600200"/>
                </a:cubicBezTo>
                <a:cubicBezTo>
                  <a:pt x="1124286" y="1594004"/>
                  <a:pt x="1133137" y="1584337"/>
                  <a:pt x="1144615" y="1579418"/>
                </a:cubicBezTo>
                <a:cubicBezTo>
                  <a:pt x="1157741" y="1573792"/>
                  <a:pt x="1172324" y="1572491"/>
                  <a:pt x="1186179" y="1569027"/>
                </a:cubicBezTo>
                <a:cubicBezTo>
                  <a:pt x="1200034" y="1558636"/>
                  <a:pt x="1212604" y="1546265"/>
                  <a:pt x="1227743" y="1537855"/>
                </a:cubicBezTo>
                <a:cubicBezTo>
                  <a:pt x="1270654" y="1514016"/>
                  <a:pt x="1293609" y="1514754"/>
                  <a:pt x="1342043" y="1506682"/>
                </a:cubicBezTo>
                <a:cubicBezTo>
                  <a:pt x="1359361" y="1499755"/>
                  <a:pt x="1376132" y="1491260"/>
                  <a:pt x="1393997" y="1485900"/>
                </a:cubicBezTo>
                <a:cubicBezTo>
                  <a:pt x="1441058" y="1471781"/>
                  <a:pt x="1520225" y="1468930"/>
                  <a:pt x="1560252" y="1465118"/>
                </a:cubicBezTo>
                <a:lnTo>
                  <a:pt x="1664161" y="1454727"/>
                </a:lnTo>
                <a:cubicBezTo>
                  <a:pt x="1833879" y="1458191"/>
                  <a:pt x="2004009" y="1452805"/>
                  <a:pt x="2173315" y="1465118"/>
                </a:cubicBezTo>
                <a:cubicBezTo>
                  <a:pt x="2196489" y="1466803"/>
                  <a:pt x="2213406" y="1489614"/>
                  <a:pt x="2235661" y="1496291"/>
                </a:cubicBezTo>
                <a:cubicBezTo>
                  <a:pt x="2381139" y="1539935"/>
                  <a:pt x="2340967" y="1515888"/>
                  <a:pt x="2443479" y="1537855"/>
                </a:cubicBezTo>
                <a:cubicBezTo>
                  <a:pt x="2471407" y="1543839"/>
                  <a:pt x="2498897" y="1551709"/>
                  <a:pt x="2526606" y="1558636"/>
                </a:cubicBezTo>
                <a:cubicBezTo>
                  <a:pt x="2547388" y="1569027"/>
                  <a:pt x="2566909" y="1582461"/>
                  <a:pt x="2588952" y="1589809"/>
                </a:cubicBezTo>
                <a:cubicBezTo>
                  <a:pt x="2608939" y="1596471"/>
                  <a:pt x="2630768" y="1595463"/>
                  <a:pt x="2651297" y="1600200"/>
                </a:cubicBezTo>
                <a:cubicBezTo>
                  <a:pt x="2675867" y="1605870"/>
                  <a:pt x="2699933" y="1613566"/>
                  <a:pt x="2724034" y="1620982"/>
                </a:cubicBezTo>
                <a:cubicBezTo>
                  <a:pt x="2744971" y="1627424"/>
                  <a:pt x="2765397" y="1635469"/>
                  <a:pt x="2786379" y="1641764"/>
                </a:cubicBezTo>
                <a:cubicBezTo>
                  <a:pt x="2834683" y="1656255"/>
                  <a:pt x="2883361" y="1669473"/>
                  <a:pt x="2931852" y="1683327"/>
                </a:cubicBezTo>
                <a:cubicBezTo>
                  <a:pt x="2956097" y="1690254"/>
                  <a:pt x="2979626" y="1700543"/>
                  <a:pt x="3004588" y="1704109"/>
                </a:cubicBezTo>
                <a:lnTo>
                  <a:pt x="3077325" y="1714500"/>
                </a:lnTo>
                <a:cubicBezTo>
                  <a:pt x="3101570" y="1724891"/>
                  <a:pt x="3125220" y="1736801"/>
                  <a:pt x="3150061" y="1745673"/>
                </a:cubicBezTo>
                <a:cubicBezTo>
                  <a:pt x="3173808" y="1754154"/>
                  <a:pt x="3198433" y="1759958"/>
                  <a:pt x="3222797" y="1766455"/>
                </a:cubicBezTo>
                <a:cubicBezTo>
                  <a:pt x="3250395" y="1773814"/>
                  <a:pt x="3277997" y="1781252"/>
                  <a:pt x="3305925" y="1787236"/>
                </a:cubicBezTo>
                <a:cubicBezTo>
                  <a:pt x="3334763" y="1793415"/>
                  <a:pt x="3414448" y="1804224"/>
                  <a:pt x="3441006" y="1808018"/>
                </a:cubicBezTo>
                <a:cubicBezTo>
                  <a:pt x="3560871" y="1847973"/>
                  <a:pt x="3499008" y="1831148"/>
                  <a:pt x="3700779" y="1859973"/>
                </a:cubicBezTo>
                <a:cubicBezTo>
                  <a:pt x="3725024" y="1863437"/>
                  <a:pt x="3749357" y="1866338"/>
                  <a:pt x="3773515" y="1870364"/>
                </a:cubicBezTo>
                <a:cubicBezTo>
                  <a:pt x="3790936" y="1873268"/>
                  <a:pt x="3807964" y="1878421"/>
                  <a:pt x="3825470" y="1880755"/>
                </a:cubicBezTo>
                <a:cubicBezTo>
                  <a:pt x="3859974" y="1885355"/>
                  <a:pt x="3894627" y="1889159"/>
                  <a:pt x="3929379" y="1891145"/>
                </a:cubicBezTo>
                <a:cubicBezTo>
                  <a:pt x="4015898" y="1896089"/>
                  <a:pt x="4102561" y="1898072"/>
                  <a:pt x="4189152" y="1901536"/>
                </a:cubicBezTo>
                <a:lnTo>
                  <a:pt x="4687915" y="1880755"/>
                </a:lnTo>
                <a:cubicBezTo>
                  <a:pt x="4715800" y="1879261"/>
                  <a:pt x="4743289" y="1873448"/>
                  <a:pt x="4771043" y="1870364"/>
                </a:cubicBezTo>
                <a:cubicBezTo>
                  <a:pt x="4805639" y="1866520"/>
                  <a:pt x="4840316" y="1863437"/>
                  <a:pt x="4874952" y="1859973"/>
                </a:cubicBezTo>
                <a:cubicBezTo>
                  <a:pt x="4892270" y="1853046"/>
                  <a:pt x="4909079" y="1844676"/>
                  <a:pt x="4926906" y="1839191"/>
                </a:cubicBezTo>
                <a:cubicBezTo>
                  <a:pt x="4954205" y="1830791"/>
                  <a:pt x="4983515" y="1829017"/>
                  <a:pt x="5010034" y="1818409"/>
                </a:cubicBezTo>
                <a:cubicBezTo>
                  <a:pt x="5044670" y="1804554"/>
                  <a:pt x="5078074" y="1787093"/>
                  <a:pt x="5113943" y="1776845"/>
                </a:cubicBezTo>
                <a:cubicBezTo>
                  <a:pt x="5171686" y="1760347"/>
                  <a:pt x="5280577" y="1731565"/>
                  <a:pt x="5321761" y="1704109"/>
                </a:cubicBezTo>
                <a:cubicBezTo>
                  <a:pt x="5332152" y="1697182"/>
                  <a:pt x="5342344" y="1689946"/>
                  <a:pt x="5352934" y="1683327"/>
                </a:cubicBezTo>
                <a:cubicBezTo>
                  <a:pt x="5370060" y="1672623"/>
                  <a:pt x="5388731" y="1664273"/>
                  <a:pt x="5404888" y="1652155"/>
                </a:cubicBezTo>
                <a:cubicBezTo>
                  <a:pt x="5416644" y="1643338"/>
                  <a:pt x="5424305" y="1629799"/>
                  <a:pt x="5436061" y="1620982"/>
                </a:cubicBezTo>
                <a:cubicBezTo>
                  <a:pt x="5452218" y="1608864"/>
                  <a:pt x="5471470" y="1601391"/>
                  <a:pt x="5488015" y="1589809"/>
                </a:cubicBezTo>
                <a:cubicBezTo>
                  <a:pt x="5571375" y="1531457"/>
                  <a:pt x="5510060" y="1567946"/>
                  <a:pt x="5581534" y="1506682"/>
                </a:cubicBezTo>
                <a:cubicBezTo>
                  <a:pt x="5622829" y="1471286"/>
                  <a:pt x="5608660" y="1500337"/>
                  <a:pt x="5654270" y="1454727"/>
                </a:cubicBezTo>
                <a:cubicBezTo>
                  <a:pt x="5666516" y="1442481"/>
                  <a:pt x="5673794" y="1425978"/>
                  <a:pt x="5685443" y="1413164"/>
                </a:cubicBezTo>
                <a:cubicBezTo>
                  <a:pt x="5708508" y="1387793"/>
                  <a:pt x="5758179" y="1340427"/>
                  <a:pt x="5758179" y="1340427"/>
                </a:cubicBezTo>
                <a:cubicBezTo>
                  <a:pt x="5761643" y="1330036"/>
                  <a:pt x="5764255" y="1319322"/>
                  <a:pt x="5768570" y="1309255"/>
                </a:cubicBezTo>
                <a:cubicBezTo>
                  <a:pt x="5784391" y="1272340"/>
                  <a:pt x="5789262" y="1267826"/>
                  <a:pt x="5810134" y="1236518"/>
                </a:cubicBezTo>
                <a:cubicBezTo>
                  <a:pt x="5817061" y="1208809"/>
                  <a:pt x="5821883" y="1180487"/>
                  <a:pt x="5830915" y="1153391"/>
                </a:cubicBezTo>
                <a:lnTo>
                  <a:pt x="5851697" y="1091045"/>
                </a:lnTo>
                <a:cubicBezTo>
                  <a:pt x="5848233" y="994063"/>
                  <a:pt x="5847005" y="896976"/>
                  <a:pt x="5841306" y="800100"/>
                </a:cubicBezTo>
                <a:cubicBezTo>
                  <a:pt x="5837097" y="728552"/>
                  <a:pt x="5830404" y="736989"/>
                  <a:pt x="5789352" y="675409"/>
                </a:cubicBezTo>
                <a:cubicBezTo>
                  <a:pt x="5717461" y="567571"/>
                  <a:pt x="5826889" y="734510"/>
                  <a:pt x="5747788" y="602673"/>
                </a:cubicBezTo>
                <a:cubicBezTo>
                  <a:pt x="5734938" y="581256"/>
                  <a:pt x="5727007" y="554182"/>
                  <a:pt x="5706225" y="540327"/>
                </a:cubicBezTo>
                <a:cubicBezTo>
                  <a:pt x="5695834" y="533400"/>
                  <a:pt x="5686222" y="525130"/>
                  <a:pt x="5675052" y="519545"/>
                </a:cubicBezTo>
                <a:cubicBezTo>
                  <a:pt x="5652775" y="508407"/>
                  <a:pt x="5613259" y="503505"/>
                  <a:pt x="5591925" y="498764"/>
                </a:cubicBezTo>
                <a:cubicBezTo>
                  <a:pt x="5490229" y="476165"/>
                  <a:pt x="5616209" y="493438"/>
                  <a:pt x="5415279" y="477982"/>
                </a:cubicBezTo>
                <a:cubicBezTo>
                  <a:pt x="5354924" y="447804"/>
                  <a:pt x="5333018" y="430728"/>
                  <a:pt x="5280197" y="415636"/>
                </a:cubicBezTo>
                <a:cubicBezTo>
                  <a:pt x="5266466" y="411713"/>
                  <a:pt x="5252488" y="408709"/>
                  <a:pt x="5238634" y="405245"/>
                </a:cubicBezTo>
                <a:cubicBezTo>
                  <a:pt x="5214388" y="391391"/>
                  <a:pt x="5191134" y="375636"/>
                  <a:pt x="5165897" y="363682"/>
                </a:cubicBezTo>
                <a:cubicBezTo>
                  <a:pt x="5099766" y="332357"/>
                  <a:pt x="5051623" y="316932"/>
                  <a:pt x="4989252" y="290945"/>
                </a:cubicBezTo>
                <a:cubicBezTo>
                  <a:pt x="4909203" y="257591"/>
                  <a:pt x="4873412" y="238478"/>
                  <a:pt x="4781434" y="207818"/>
                </a:cubicBezTo>
                <a:cubicBezTo>
                  <a:pt x="4764679" y="202233"/>
                  <a:pt x="4746797" y="200891"/>
                  <a:pt x="4729479" y="197427"/>
                </a:cubicBezTo>
                <a:cubicBezTo>
                  <a:pt x="4715624" y="190500"/>
                  <a:pt x="4702419" y="182084"/>
                  <a:pt x="4687915" y="176645"/>
                </a:cubicBezTo>
                <a:cubicBezTo>
                  <a:pt x="4666589" y="168648"/>
                  <a:pt x="4614138" y="160799"/>
                  <a:pt x="4594397" y="155864"/>
                </a:cubicBezTo>
                <a:cubicBezTo>
                  <a:pt x="4583771" y="153208"/>
                  <a:pt x="4573917" y="147849"/>
                  <a:pt x="4563225" y="145473"/>
                </a:cubicBezTo>
                <a:cubicBezTo>
                  <a:pt x="4542658" y="140903"/>
                  <a:pt x="4521408" y="139820"/>
                  <a:pt x="4500879" y="135082"/>
                </a:cubicBezTo>
                <a:cubicBezTo>
                  <a:pt x="4476309" y="129412"/>
                  <a:pt x="4452295" y="121546"/>
                  <a:pt x="4428143" y="114300"/>
                </a:cubicBezTo>
                <a:cubicBezTo>
                  <a:pt x="4417652" y="111153"/>
                  <a:pt x="4407596" y="106566"/>
                  <a:pt x="4396970" y="103909"/>
                </a:cubicBezTo>
                <a:cubicBezTo>
                  <a:pt x="4379836" y="99626"/>
                  <a:pt x="4362333" y="96982"/>
                  <a:pt x="4345015" y="93518"/>
                </a:cubicBezTo>
                <a:cubicBezTo>
                  <a:pt x="4331161" y="86591"/>
                  <a:pt x="4318147" y="77634"/>
                  <a:pt x="4303452" y="72736"/>
                </a:cubicBezTo>
                <a:cubicBezTo>
                  <a:pt x="4286697" y="67151"/>
                  <a:pt x="4268706" y="66316"/>
                  <a:pt x="4251497" y="62345"/>
                </a:cubicBezTo>
                <a:cubicBezTo>
                  <a:pt x="4223667" y="55923"/>
                  <a:pt x="4196079" y="48491"/>
                  <a:pt x="4168370" y="41564"/>
                </a:cubicBezTo>
                <a:cubicBezTo>
                  <a:pt x="4154515" y="38100"/>
                  <a:pt x="4140354" y="35689"/>
                  <a:pt x="4126806" y="31173"/>
                </a:cubicBezTo>
                <a:cubicBezTo>
                  <a:pt x="4116415" y="27709"/>
                  <a:pt x="4106420" y="22685"/>
                  <a:pt x="4095634" y="20782"/>
                </a:cubicBezTo>
                <a:cubicBezTo>
                  <a:pt x="4047396" y="12269"/>
                  <a:pt x="3950161" y="0"/>
                  <a:pt x="3950161" y="0"/>
                </a:cubicBezTo>
                <a:cubicBezTo>
                  <a:pt x="3877425" y="3464"/>
                  <a:pt x="3803985" y="-281"/>
                  <a:pt x="3731952" y="10391"/>
                </a:cubicBezTo>
                <a:cubicBezTo>
                  <a:pt x="3708968" y="13796"/>
                  <a:pt x="3691292" y="33223"/>
                  <a:pt x="3669606" y="41564"/>
                </a:cubicBezTo>
                <a:cubicBezTo>
                  <a:pt x="3646071" y="50616"/>
                  <a:pt x="3620792" y="54371"/>
                  <a:pt x="3596870" y="62345"/>
                </a:cubicBezTo>
                <a:cubicBezTo>
                  <a:pt x="3579175" y="68243"/>
                  <a:pt x="3562610" y="77229"/>
                  <a:pt x="3544915" y="83127"/>
                </a:cubicBezTo>
                <a:cubicBezTo>
                  <a:pt x="3478490" y="105269"/>
                  <a:pt x="3474852" y="103463"/>
                  <a:pt x="3409834" y="114300"/>
                </a:cubicBezTo>
                <a:cubicBezTo>
                  <a:pt x="3339914" y="149260"/>
                  <a:pt x="3396486" y="126067"/>
                  <a:pt x="3305925" y="145473"/>
                </a:cubicBezTo>
                <a:cubicBezTo>
                  <a:pt x="3199688" y="168238"/>
                  <a:pt x="3251318" y="159777"/>
                  <a:pt x="3160452" y="187036"/>
                </a:cubicBezTo>
                <a:cubicBezTo>
                  <a:pt x="3146773" y="191140"/>
                  <a:pt x="3132829" y="194329"/>
                  <a:pt x="3118888" y="197427"/>
                </a:cubicBezTo>
                <a:cubicBezTo>
                  <a:pt x="3101648" y="201258"/>
                  <a:pt x="3083850" y="202743"/>
                  <a:pt x="3066934" y="207818"/>
                </a:cubicBezTo>
                <a:cubicBezTo>
                  <a:pt x="3006827" y="225850"/>
                  <a:pt x="2997428" y="243935"/>
                  <a:pt x="2931852" y="270164"/>
                </a:cubicBezTo>
                <a:cubicBezTo>
                  <a:pt x="2914534" y="277091"/>
                  <a:pt x="2897592" y="285047"/>
                  <a:pt x="2879897" y="290945"/>
                </a:cubicBezTo>
                <a:cubicBezTo>
                  <a:pt x="2855975" y="298919"/>
                  <a:pt x="2830771" y="302873"/>
                  <a:pt x="2807161" y="311727"/>
                </a:cubicBezTo>
                <a:cubicBezTo>
                  <a:pt x="2641390" y="373892"/>
                  <a:pt x="2771522" y="338821"/>
                  <a:pt x="2672079" y="363682"/>
                </a:cubicBezTo>
                <a:cubicBezTo>
                  <a:pt x="2658224" y="374073"/>
                  <a:pt x="2646281" y="387689"/>
                  <a:pt x="2630515" y="394855"/>
                </a:cubicBezTo>
                <a:cubicBezTo>
                  <a:pt x="2427230" y="487256"/>
                  <a:pt x="2664493" y="357083"/>
                  <a:pt x="2505825" y="436418"/>
                </a:cubicBezTo>
                <a:cubicBezTo>
                  <a:pt x="2494655" y="442003"/>
                  <a:pt x="2484246" y="449205"/>
                  <a:pt x="2474652" y="457200"/>
                </a:cubicBezTo>
                <a:cubicBezTo>
                  <a:pt x="2463363" y="466608"/>
                  <a:pt x="2456623" y="481801"/>
                  <a:pt x="2443479" y="488373"/>
                </a:cubicBezTo>
                <a:cubicBezTo>
                  <a:pt x="2427683" y="496271"/>
                  <a:pt x="2408843" y="495300"/>
                  <a:pt x="2391525" y="498764"/>
                </a:cubicBezTo>
                <a:cubicBezTo>
                  <a:pt x="2377670" y="505691"/>
                  <a:pt x="2363410" y="511860"/>
                  <a:pt x="2349961" y="519545"/>
                </a:cubicBezTo>
                <a:cubicBezTo>
                  <a:pt x="2339118" y="525741"/>
                  <a:pt x="2330267" y="535408"/>
                  <a:pt x="2318788" y="540327"/>
                </a:cubicBezTo>
                <a:cubicBezTo>
                  <a:pt x="2305662" y="545953"/>
                  <a:pt x="2291079" y="547254"/>
                  <a:pt x="2277225" y="550718"/>
                </a:cubicBezTo>
                <a:cubicBezTo>
                  <a:pt x="2086725" y="543791"/>
                  <a:pt x="1896002" y="541468"/>
                  <a:pt x="1705725" y="529936"/>
                </a:cubicBezTo>
                <a:cubicBezTo>
                  <a:pt x="1667071" y="527593"/>
                  <a:pt x="1629120" y="518024"/>
                  <a:pt x="1591425" y="509155"/>
                </a:cubicBezTo>
                <a:cubicBezTo>
                  <a:pt x="1570101" y="504138"/>
                  <a:pt x="1550016" y="494815"/>
                  <a:pt x="1529079" y="488373"/>
                </a:cubicBezTo>
                <a:cubicBezTo>
                  <a:pt x="1504979" y="480957"/>
                  <a:pt x="1480806" y="473707"/>
                  <a:pt x="1456343" y="467591"/>
                </a:cubicBezTo>
                <a:cubicBezTo>
                  <a:pt x="1347752" y="440443"/>
                  <a:pt x="1467821" y="479524"/>
                  <a:pt x="1321261" y="436418"/>
                </a:cubicBezTo>
                <a:cubicBezTo>
                  <a:pt x="1233329" y="410555"/>
                  <a:pt x="1228194" y="403571"/>
                  <a:pt x="1144615" y="374073"/>
                </a:cubicBezTo>
                <a:cubicBezTo>
                  <a:pt x="1113629" y="363137"/>
                  <a:pt x="1081722" y="354810"/>
                  <a:pt x="1051097" y="342900"/>
                </a:cubicBezTo>
                <a:cubicBezTo>
                  <a:pt x="1019304" y="330536"/>
                  <a:pt x="988445" y="315861"/>
                  <a:pt x="957579" y="301336"/>
                </a:cubicBezTo>
                <a:cubicBezTo>
                  <a:pt x="929548" y="288145"/>
                  <a:pt x="903216" y="271278"/>
                  <a:pt x="874452" y="259773"/>
                </a:cubicBezTo>
                <a:cubicBezTo>
                  <a:pt x="764876" y="215943"/>
                  <a:pt x="771695" y="221342"/>
                  <a:pt x="677025" y="207818"/>
                </a:cubicBezTo>
                <a:cubicBezTo>
                  <a:pt x="611216" y="211282"/>
                  <a:pt x="544944" y="209685"/>
                  <a:pt x="479597" y="218209"/>
                </a:cubicBezTo>
                <a:cubicBezTo>
                  <a:pt x="464237" y="220212"/>
                  <a:pt x="451483" y="231306"/>
                  <a:pt x="438034" y="238991"/>
                </a:cubicBezTo>
                <a:cubicBezTo>
                  <a:pt x="411763" y="254003"/>
                  <a:pt x="390071" y="273603"/>
                  <a:pt x="365297" y="290945"/>
                </a:cubicBezTo>
                <a:cubicBezTo>
                  <a:pt x="344835" y="305268"/>
                  <a:pt x="324024" y="319100"/>
                  <a:pt x="302952" y="332509"/>
                </a:cubicBezTo>
                <a:cubicBezTo>
                  <a:pt x="285913" y="343352"/>
                  <a:pt x="265278" y="349401"/>
                  <a:pt x="250997" y="363682"/>
                </a:cubicBezTo>
                <a:cubicBezTo>
                  <a:pt x="219824" y="394855"/>
                  <a:pt x="183930" y="421932"/>
                  <a:pt x="157479" y="457200"/>
                </a:cubicBezTo>
                <a:cubicBezTo>
                  <a:pt x="147088" y="471055"/>
                  <a:pt x="136164" y="484525"/>
                  <a:pt x="126306" y="498764"/>
                </a:cubicBezTo>
                <a:cubicBezTo>
                  <a:pt x="71149" y="578435"/>
                  <a:pt x="73323" y="576680"/>
                  <a:pt x="32788" y="644236"/>
                </a:cubicBezTo>
                <a:cubicBezTo>
                  <a:pt x="22397" y="678872"/>
                  <a:pt x="3186" y="712018"/>
                  <a:pt x="1615" y="748145"/>
                </a:cubicBezTo>
                <a:cubicBezTo>
                  <a:pt x="-3803" y="872766"/>
                  <a:pt x="5617" y="997643"/>
                  <a:pt x="12006" y="1122218"/>
                </a:cubicBezTo>
                <a:cubicBezTo>
                  <a:pt x="14152" y="1164056"/>
                  <a:pt x="35331" y="1155934"/>
                  <a:pt x="63961" y="1184564"/>
                </a:cubicBezTo>
                <a:cubicBezTo>
                  <a:pt x="74430" y="1195033"/>
                  <a:pt x="116529" y="1255926"/>
                  <a:pt x="136697" y="1267691"/>
                </a:cubicBezTo>
                <a:cubicBezTo>
                  <a:pt x="166163" y="1284880"/>
                  <a:pt x="199703" y="1293999"/>
                  <a:pt x="230215" y="1309255"/>
                </a:cubicBezTo>
                <a:cubicBezTo>
                  <a:pt x="275817" y="1332056"/>
                  <a:pt x="248308" y="1332603"/>
                  <a:pt x="302952" y="1350818"/>
                </a:cubicBezTo>
                <a:cubicBezTo>
                  <a:pt x="330048" y="1359850"/>
                  <a:pt x="358370" y="1364673"/>
                  <a:pt x="386079" y="1371600"/>
                </a:cubicBezTo>
                <a:cubicBezTo>
                  <a:pt x="399934" y="1375064"/>
                  <a:pt x="414095" y="1377475"/>
                  <a:pt x="427643" y="1381991"/>
                </a:cubicBezTo>
                <a:cubicBezTo>
                  <a:pt x="448425" y="1388918"/>
                  <a:pt x="470395" y="1392977"/>
                  <a:pt x="489988" y="1402773"/>
                </a:cubicBezTo>
                <a:cubicBezTo>
                  <a:pt x="510770" y="1413164"/>
                  <a:pt x="530621" y="1425674"/>
                  <a:pt x="552334" y="1433945"/>
                </a:cubicBezTo>
                <a:cubicBezTo>
                  <a:pt x="644746" y="1469149"/>
                  <a:pt x="684987" y="1473275"/>
                  <a:pt x="760152" y="1506682"/>
                </a:cubicBezTo>
                <a:cubicBezTo>
                  <a:pt x="830794" y="1538079"/>
                  <a:pt x="774387" y="1514817"/>
                  <a:pt x="832888" y="1548245"/>
                </a:cubicBezTo>
                <a:cubicBezTo>
                  <a:pt x="846337" y="1555930"/>
                  <a:pt x="861260" y="1560909"/>
                  <a:pt x="874452" y="1569027"/>
                </a:cubicBezTo>
                <a:cubicBezTo>
                  <a:pt x="978886" y="1633294"/>
                  <a:pt x="1004692" y="1631373"/>
                  <a:pt x="957579" y="1631373"/>
                </a:cubicBezTo>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igura a mano libera: forma 6">
            <a:extLst>
              <a:ext uri="{FF2B5EF4-FFF2-40B4-BE49-F238E27FC236}">
                <a16:creationId xmlns="" xmlns:a16="http://schemas.microsoft.com/office/drawing/2014/main" id="{12550CCD-6B0A-45B6-8D39-75306CB1B4DB}"/>
              </a:ext>
            </a:extLst>
          </p:cNvPr>
          <p:cNvSpPr/>
          <p:nvPr/>
        </p:nvSpPr>
        <p:spPr>
          <a:xfrm rot="13944150">
            <a:off x="-3330649" y="4818424"/>
            <a:ext cx="5851697" cy="1901536"/>
          </a:xfrm>
          <a:custGeom>
            <a:avLst/>
            <a:gdLst>
              <a:gd name="connsiteX0" fmla="*/ 936797 w 5851697"/>
              <a:gd name="connsiteY0" fmla="*/ 1683327 h 1901536"/>
              <a:gd name="connsiteX1" fmla="*/ 988752 w 5851697"/>
              <a:gd name="connsiteY1" fmla="*/ 1672936 h 1901536"/>
              <a:gd name="connsiteX2" fmla="*/ 1071879 w 5851697"/>
              <a:gd name="connsiteY2" fmla="*/ 1620982 h 1901536"/>
              <a:gd name="connsiteX3" fmla="*/ 1113443 w 5851697"/>
              <a:gd name="connsiteY3" fmla="*/ 1600200 h 1901536"/>
              <a:gd name="connsiteX4" fmla="*/ 1144615 w 5851697"/>
              <a:gd name="connsiteY4" fmla="*/ 1579418 h 1901536"/>
              <a:gd name="connsiteX5" fmla="*/ 1186179 w 5851697"/>
              <a:gd name="connsiteY5" fmla="*/ 1569027 h 1901536"/>
              <a:gd name="connsiteX6" fmla="*/ 1227743 w 5851697"/>
              <a:gd name="connsiteY6" fmla="*/ 1537855 h 1901536"/>
              <a:gd name="connsiteX7" fmla="*/ 1342043 w 5851697"/>
              <a:gd name="connsiteY7" fmla="*/ 1506682 h 1901536"/>
              <a:gd name="connsiteX8" fmla="*/ 1393997 w 5851697"/>
              <a:gd name="connsiteY8" fmla="*/ 1485900 h 1901536"/>
              <a:gd name="connsiteX9" fmla="*/ 1560252 w 5851697"/>
              <a:gd name="connsiteY9" fmla="*/ 1465118 h 1901536"/>
              <a:gd name="connsiteX10" fmla="*/ 1664161 w 5851697"/>
              <a:gd name="connsiteY10" fmla="*/ 1454727 h 1901536"/>
              <a:gd name="connsiteX11" fmla="*/ 2173315 w 5851697"/>
              <a:gd name="connsiteY11" fmla="*/ 1465118 h 1901536"/>
              <a:gd name="connsiteX12" fmla="*/ 2235661 w 5851697"/>
              <a:gd name="connsiteY12" fmla="*/ 1496291 h 1901536"/>
              <a:gd name="connsiteX13" fmla="*/ 2443479 w 5851697"/>
              <a:gd name="connsiteY13" fmla="*/ 1537855 h 1901536"/>
              <a:gd name="connsiteX14" fmla="*/ 2526606 w 5851697"/>
              <a:gd name="connsiteY14" fmla="*/ 1558636 h 1901536"/>
              <a:gd name="connsiteX15" fmla="*/ 2588952 w 5851697"/>
              <a:gd name="connsiteY15" fmla="*/ 1589809 h 1901536"/>
              <a:gd name="connsiteX16" fmla="*/ 2651297 w 5851697"/>
              <a:gd name="connsiteY16" fmla="*/ 1600200 h 1901536"/>
              <a:gd name="connsiteX17" fmla="*/ 2724034 w 5851697"/>
              <a:gd name="connsiteY17" fmla="*/ 1620982 h 1901536"/>
              <a:gd name="connsiteX18" fmla="*/ 2786379 w 5851697"/>
              <a:gd name="connsiteY18" fmla="*/ 1641764 h 1901536"/>
              <a:gd name="connsiteX19" fmla="*/ 2931852 w 5851697"/>
              <a:gd name="connsiteY19" fmla="*/ 1683327 h 1901536"/>
              <a:gd name="connsiteX20" fmla="*/ 3004588 w 5851697"/>
              <a:gd name="connsiteY20" fmla="*/ 1704109 h 1901536"/>
              <a:gd name="connsiteX21" fmla="*/ 3077325 w 5851697"/>
              <a:gd name="connsiteY21" fmla="*/ 1714500 h 1901536"/>
              <a:gd name="connsiteX22" fmla="*/ 3150061 w 5851697"/>
              <a:gd name="connsiteY22" fmla="*/ 1745673 h 1901536"/>
              <a:gd name="connsiteX23" fmla="*/ 3222797 w 5851697"/>
              <a:gd name="connsiteY23" fmla="*/ 1766455 h 1901536"/>
              <a:gd name="connsiteX24" fmla="*/ 3305925 w 5851697"/>
              <a:gd name="connsiteY24" fmla="*/ 1787236 h 1901536"/>
              <a:gd name="connsiteX25" fmla="*/ 3441006 w 5851697"/>
              <a:gd name="connsiteY25" fmla="*/ 1808018 h 1901536"/>
              <a:gd name="connsiteX26" fmla="*/ 3700779 w 5851697"/>
              <a:gd name="connsiteY26" fmla="*/ 1859973 h 1901536"/>
              <a:gd name="connsiteX27" fmla="*/ 3773515 w 5851697"/>
              <a:gd name="connsiteY27" fmla="*/ 1870364 h 1901536"/>
              <a:gd name="connsiteX28" fmla="*/ 3825470 w 5851697"/>
              <a:gd name="connsiteY28" fmla="*/ 1880755 h 1901536"/>
              <a:gd name="connsiteX29" fmla="*/ 3929379 w 5851697"/>
              <a:gd name="connsiteY29" fmla="*/ 1891145 h 1901536"/>
              <a:gd name="connsiteX30" fmla="*/ 4189152 w 5851697"/>
              <a:gd name="connsiteY30" fmla="*/ 1901536 h 1901536"/>
              <a:gd name="connsiteX31" fmla="*/ 4687915 w 5851697"/>
              <a:gd name="connsiteY31" fmla="*/ 1880755 h 1901536"/>
              <a:gd name="connsiteX32" fmla="*/ 4771043 w 5851697"/>
              <a:gd name="connsiteY32" fmla="*/ 1870364 h 1901536"/>
              <a:gd name="connsiteX33" fmla="*/ 4874952 w 5851697"/>
              <a:gd name="connsiteY33" fmla="*/ 1859973 h 1901536"/>
              <a:gd name="connsiteX34" fmla="*/ 4926906 w 5851697"/>
              <a:gd name="connsiteY34" fmla="*/ 1839191 h 1901536"/>
              <a:gd name="connsiteX35" fmla="*/ 5010034 w 5851697"/>
              <a:gd name="connsiteY35" fmla="*/ 1818409 h 1901536"/>
              <a:gd name="connsiteX36" fmla="*/ 5113943 w 5851697"/>
              <a:gd name="connsiteY36" fmla="*/ 1776845 h 1901536"/>
              <a:gd name="connsiteX37" fmla="*/ 5321761 w 5851697"/>
              <a:gd name="connsiteY37" fmla="*/ 1704109 h 1901536"/>
              <a:gd name="connsiteX38" fmla="*/ 5352934 w 5851697"/>
              <a:gd name="connsiteY38" fmla="*/ 1683327 h 1901536"/>
              <a:gd name="connsiteX39" fmla="*/ 5404888 w 5851697"/>
              <a:gd name="connsiteY39" fmla="*/ 1652155 h 1901536"/>
              <a:gd name="connsiteX40" fmla="*/ 5436061 w 5851697"/>
              <a:gd name="connsiteY40" fmla="*/ 1620982 h 1901536"/>
              <a:gd name="connsiteX41" fmla="*/ 5488015 w 5851697"/>
              <a:gd name="connsiteY41" fmla="*/ 1589809 h 1901536"/>
              <a:gd name="connsiteX42" fmla="*/ 5581534 w 5851697"/>
              <a:gd name="connsiteY42" fmla="*/ 1506682 h 1901536"/>
              <a:gd name="connsiteX43" fmla="*/ 5654270 w 5851697"/>
              <a:gd name="connsiteY43" fmla="*/ 1454727 h 1901536"/>
              <a:gd name="connsiteX44" fmla="*/ 5685443 w 5851697"/>
              <a:gd name="connsiteY44" fmla="*/ 1413164 h 1901536"/>
              <a:gd name="connsiteX45" fmla="*/ 5758179 w 5851697"/>
              <a:gd name="connsiteY45" fmla="*/ 1340427 h 1901536"/>
              <a:gd name="connsiteX46" fmla="*/ 5768570 w 5851697"/>
              <a:gd name="connsiteY46" fmla="*/ 1309255 h 1901536"/>
              <a:gd name="connsiteX47" fmla="*/ 5810134 w 5851697"/>
              <a:gd name="connsiteY47" fmla="*/ 1236518 h 1901536"/>
              <a:gd name="connsiteX48" fmla="*/ 5830915 w 5851697"/>
              <a:gd name="connsiteY48" fmla="*/ 1153391 h 1901536"/>
              <a:gd name="connsiteX49" fmla="*/ 5851697 w 5851697"/>
              <a:gd name="connsiteY49" fmla="*/ 1091045 h 1901536"/>
              <a:gd name="connsiteX50" fmla="*/ 5841306 w 5851697"/>
              <a:gd name="connsiteY50" fmla="*/ 800100 h 1901536"/>
              <a:gd name="connsiteX51" fmla="*/ 5789352 w 5851697"/>
              <a:gd name="connsiteY51" fmla="*/ 675409 h 1901536"/>
              <a:gd name="connsiteX52" fmla="*/ 5747788 w 5851697"/>
              <a:gd name="connsiteY52" fmla="*/ 602673 h 1901536"/>
              <a:gd name="connsiteX53" fmla="*/ 5706225 w 5851697"/>
              <a:gd name="connsiteY53" fmla="*/ 540327 h 1901536"/>
              <a:gd name="connsiteX54" fmla="*/ 5675052 w 5851697"/>
              <a:gd name="connsiteY54" fmla="*/ 519545 h 1901536"/>
              <a:gd name="connsiteX55" fmla="*/ 5591925 w 5851697"/>
              <a:gd name="connsiteY55" fmla="*/ 498764 h 1901536"/>
              <a:gd name="connsiteX56" fmla="*/ 5415279 w 5851697"/>
              <a:gd name="connsiteY56" fmla="*/ 477982 h 1901536"/>
              <a:gd name="connsiteX57" fmla="*/ 5280197 w 5851697"/>
              <a:gd name="connsiteY57" fmla="*/ 415636 h 1901536"/>
              <a:gd name="connsiteX58" fmla="*/ 5238634 w 5851697"/>
              <a:gd name="connsiteY58" fmla="*/ 405245 h 1901536"/>
              <a:gd name="connsiteX59" fmla="*/ 5165897 w 5851697"/>
              <a:gd name="connsiteY59" fmla="*/ 363682 h 1901536"/>
              <a:gd name="connsiteX60" fmla="*/ 4989252 w 5851697"/>
              <a:gd name="connsiteY60" fmla="*/ 290945 h 1901536"/>
              <a:gd name="connsiteX61" fmla="*/ 4781434 w 5851697"/>
              <a:gd name="connsiteY61" fmla="*/ 207818 h 1901536"/>
              <a:gd name="connsiteX62" fmla="*/ 4729479 w 5851697"/>
              <a:gd name="connsiteY62" fmla="*/ 197427 h 1901536"/>
              <a:gd name="connsiteX63" fmla="*/ 4687915 w 5851697"/>
              <a:gd name="connsiteY63" fmla="*/ 176645 h 1901536"/>
              <a:gd name="connsiteX64" fmla="*/ 4594397 w 5851697"/>
              <a:gd name="connsiteY64" fmla="*/ 155864 h 1901536"/>
              <a:gd name="connsiteX65" fmla="*/ 4563225 w 5851697"/>
              <a:gd name="connsiteY65" fmla="*/ 145473 h 1901536"/>
              <a:gd name="connsiteX66" fmla="*/ 4500879 w 5851697"/>
              <a:gd name="connsiteY66" fmla="*/ 135082 h 1901536"/>
              <a:gd name="connsiteX67" fmla="*/ 4428143 w 5851697"/>
              <a:gd name="connsiteY67" fmla="*/ 114300 h 1901536"/>
              <a:gd name="connsiteX68" fmla="*/ 4396970 w 5851697"/>
              <a:gd name="connsiteY68" fmla="*/ 103909 h 1901536"/>
              <a:gd name="connsiteX69" fmla="*/ 4345015 w 5851697"/>
              <a:gd name="connsiteY69" fmla="*/ 93518 h 1901536"/>
              <a:gd name="connsiteX70" fmla="*/ 4303452 w 5851697"/>
              <a:gd name="connsiteY70" fmla="*/ 72736 h 1901536"/>
              <a:gd name="connsiteX71" fmla="*/ 4251497 w 5851697"/>
              <a:gd name="connsiteY71" fmla="*/ 62345 h 1901536"/>
              <a:gd name="connsiteX72" fmla="*/ 4168370 w 5851697"/>
              <a:gd name="connsiteY72" fmla="*/ 41564 h 1901536"/>
              <a:gd name="connsiteX73" fmla="*/ 4126806 w 5851697"/>
              <a:gd name="connsiteY73" fmla="*/ 31173 h 1901536"/>
              <a:gd name="connsiteX74" fmla="*/ 4095634 w 5851697"/>
              <a:gd name="connsiteY74" fmla="*/ 20782 h 1901536"/>
              <a:gd name="connsiteX75" fmla="*/ 3950161 w 5851697"/>
              <a:gd name="connsiteY75" fmla="*/ 0 h 1901536"/>
              <a:gd name="connsiteX76" fmla="*/ 3731952 w 5851697"/>
              <a:gd name="connsiteY76" fmla="*/ 10391 h 1901536"/>
              <a:gd name="connsiteX77" fmla="*/ 3669606 w 5851697"/>
              <a:gd name="connsiteY77" fmla="*/ 41564 h 1901536"/>
              <a:gd name="connsiteX78" fmla="*/ 3596870 w 5851697"/>
              <a:gd name="connsiteY78" fmla="*/ 62345 h 1901536"/>
              <a:gd name="connsiteX79" fmla="*/ 3544915 w 5851697"/>
              <a:gd name="connsiteY79" fmla="*/ 83127 h 1901536"/>
              <a:gd name="connsiteX80" fmla="*/ 3409834 w 5851697"/>
              <a:gd name="connsiteY80" fmla="*/ 114300 h 1901536"/>
              <a:gd name="connsiteX81" fmla="*/ 3305925 w 5851697"/>
              <a:gd name="connsiteY81" fmla="*/ 145473 h 1901536"/>
              <a:gd name="connsiteX82" fmla="*/ 3160452 w 5851697"/>
              <a:gd name="connsiteY82" fmla="*/ 187036 h 1901536"/>
              <a:gd name="connsiteX83" fmla="*/ 3118888 w 5851697"/>
              <a:gd name="connsiteY83" fmla="*/ 197427 h 1901536"/>
              <a:gd name="connsiteX84" fmla="*/ 3066934 w 5851697"/>
              <a:gd name="connsiteY84" fmla="*/ 207818 h 1901536"/>
              <a:gd name="connsiteX85" fmla="*/ 2931852 w 5851697"/>
              <a:gd name="connsiteY85" fmla="*/ 270164 h 1901536"/>
              <a:gd name="connsiteX86" fmla="*/ 2879897 w 5851697"/>
              <a:gd name="connsiteY86" fmla="*/ 290945 h 1901536"/>
              <a:gd name="connsiteX87" fmla="*/ 2807161 w 5851697"/>
              <a:gd name="connsiteY87" fmla="*/ 311727 h 1901536"/>
              <a:gd name="connsiteX88" fmla="*/ 2672079 w 5851697"/>
              <a:gd name="connsiteY88" fmla="*/ 363682 h 1901536"/>
              <a:gd name="connsiteX89" fmla="*/ 2630515 w 5851697"/>
              <a:gd name="connsiteY89" fmla="*/ 394855 h 1901536"/>
              <a:gd name="connsiteX90" fmla="*/ 2505825 w 5851697"/>
              <a:gd name="connsiteY90" fmla="*/ 436418 h 1901536"/>
              <a:gd name="connsiteX91" fmla="*/ 2474652 w 5851697"/>
              <a:gd name="connsiteY91" fmla="*/ 457200 h 1901536"/>
              <a:gd name="connsiteX92" fmla="*/ 2443479 w 5851697"/>
              <a:gd name="connsiteY92" fmla="*/ 488373 h 1901536"/>
              <a:gd name="connsiteX93" fmla="*/ 2391525 w 5851697"/>
              <a:gd name="connsiteY93" fmla="*/ 498764 h 1901536"/>
              <a:gd name="connsiteX94" fmla="*/ 2349961 w 5851697"/>
              <a:gd name="connsiteY94" fmla="*/ 519545 h 1901536"/>
              <a:gd name="connsiteX95" fmla="*/ 2318788 w 5851697"/>
              <a:gd name="connsiteY95" fmla="*/ 540327 h 1901536"/>
              <a:gd name="connsiteX96" fmla="*/ 2277225 w 5851697"/>
              <a:gd name="connsiteY96" fmla="*/ 550718 h 1901536"/>
              <a:gd name="connsiteX97" fmla="*/ 1705725 w 5851697"/>
              <a:gd name="connsiteY97" fmla="*/ 529936 h 1901536"/>
              <a:gd name="connsiteX98" fmla="*/ 1591425 w 5851697"/>
              <a:gd name="connsiteY98" fmla="*/ 509155 h 1901536"/>
              <a:gd name="connsiteX99" fmla="*/ 1529079 w 5851697"/>
              <a:gd name="connsiteY99" fmla="*/ 488373 h 1901536"/>
              <a:gd name="connsiteX100" fmla="*/ 1456343 w 5851697"/>
              <a:gd name="connsiteY100" fmla="*/ 467591 h 1901536"/>
              <a:gd name="connsiteX101" fmla="*/ 1321261 w 5851697"/>
              <a:gd name="connsiteY101" fmla="*/ 436418 h 1901536"/>
              <a:gd name="connsiteX102" fmla="*/ 1144615 w 5851697"/>
              <a:gd name="connsiteY102" fmla="*/ 374073 h 1901536"/>
              <a:gd name="connsiteX103" fmla="*/ 1051097 w 5851697"/>
              <a:gd name="connsiteY103" fmla="*/ 342900 h 1901536"/>
              <a:gd name="connsiteX104" fmla="*/ 957579 w 5851697"/>
              <a:gd name="connsiteY104" fmla="*/ 301336 h 1901536"/>
              <a:gd name="connsiteX105" fmla="*/ 874452 w 5851697"/>
              <a:gd name="connsiteY105" fmla="*/ 259773 h 1901536"/>
              <a:gd name="connsiteX106" fmla="*/ 677025 w 5851697"/>
              <a:gd name="connsiteY106" fmla="*/ 207818 h 1901536"/>
              <a:gd name="connsiteX107" fmla="*/ 479597 w 5851697"/>
              <a:gd name="connsiteY107" fmla="*/ 218209 h 1901536"/>
              <a:gd name="connsiteX108" fmla="*/ 438034 w 5851697"/>
              <a:gd name="connsiteY108" fmla="*/ 238991 h 1901536"/>
              <a:gd name="connsiteX109" fmla="*/ 365297 w 5851697"/>
              <a:gd name="connsiteY109" fmla="*/ 290945 h 1901536"/>
              <a:gd name="connsiteX110" fmla="*/ 302952 w 5851697"/>
              <a:gd name="connsiteY110" fmla="*/ 332509 h 1901536"/>
              <a:gd name="connsiteX111" fmla="*/ 250997 w 5851697"/>
              <a:gd name="connsiteY111" fmla="*/ 363682 h 1901536"/>
              <a:gd name="connsiteX112" fmla="*/ 157479 w 5851697"/>
              <a:gd name="connsiteY112" fmla="*/ 457200 h 1901536"/>
              <a:gd name="connsiteX113" fmla="*/ 126306 w 5851697"/>
              <a:gd name="connsiteY113" fmla="*/ 498764 h 1901536"/>
              <a:gd name="connsiteX114" fmla="*/ 32788 w 5851697"/>
              <a:gd name="connsiteY114" fmla="*/ 644236 h 1901536"/>
              <a:gd name="connsiteX115" fmla="*/ 1615 w 5851697"/>
              <a:gd name="connsiteY115" fmla="*/ 748145 h 1901536"/>
              <a:gd name="connsiteX116" fmla="*/ 12006 w 5851697"/>
              <a:gd name="connsiteY116" fmla="*/ 1122218 h 1901536"/>
              <a:gd name="connsiteX117" fmla="*/ 63961 w 5851697"/>
              <a:gd name="connsiteY117" fmla="*/ 1184564 h 1901536"/>
              <a:gd name="connsiteX118" fmla="*/ 136697 w 5851697"/>
              <a:gd name="connsiteY118" fmla="*/ 1267691 h 1901536"/>
              <a:gd name="connsiteX119" fmla="*/ 230215 w 5851697"/>
              <a:gd name="connsiteY119" fmla="*/ 1309255 h 1901536"/>
              <a:gd name="connsiteX120" fmla="*/ 302952 w 5851697"/>
              <a:gd name="connsiteY120" fmla="*/ 1350818 h 1901536"/>
              <a:gd name="connsiteX121" fmla="*/ 386079 w 5851697"/>
              <a:gd name="connsiteY121" fmla="*/ 1371600 h 1901536"/>
              <a:gd name="connsiteX122" fmla="*/ 427643 w 5851697"/>
              <a:gd name="connsiteY122" fmla="*/ 1381991 h 1901536"/>
              <a:gd name="connsiteX123" fmla="*/ 489988 w 5851697"/>
              <a:gd name="connsiteY123" fmla="*/ 1402773 h 1901536"/>
              <a:gd name="connsiteX124" fmla="*/ 552334 w 5851697"/>
              <a:gd name="connsiteY124" fmla="*/ 1433945 h 1901536"/>
              <a:gd name="connsiteX125" fmla="*/ 760152 w 5851697"/>
              <a:gd name="connsiteY125" fmla="*/ 1506682 h 1901536"/>
              <a:gd name="connsiteX126" fmla="*/ 832888 w 5851697"/>
              <a:gd name="connsiteY126" fmla="*/ 1548245 h 1901536"/>
              <a:gd name="connsiteX127" fmla="*/ 874452 w 5851697"/>
              <a:gd name="connsiteY127" fmla="*/ 1569027 h 1901536"/>
              <a:gd name="connsiteX128" fmla="*/ 957579 w 5851697"/>
              <a:gd name="connsiteY128" fmla="*/ 1631373 h 190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5851697" h="1901536">
                <a:moveTo>
                  <a:pt x="936797" y="1683327"/>
                </a:moveTo>
                <a:cubicBezTo>
                  <a:pt x="954115" y="1679863"/>
                  <a:pt x="972716" y="1680337"/>
                  <a:pt x="988752" y="1672936"/>
                </a:cubicBezTo>
                <a:cubicBezTo>
                  <a:pt x="1018420" y="1659243"/>
                  <a:pt x="1042653" y="1635595"/>
                  <a:pt x="1071879" y="1620982"/>
                </a:cubicBezTo>
                <a:cubicBezTo>
                  <a:pt x="1085734" y="1614055"/>
                  <a:pt x="1099994" y="1607885"/>
                  <a:pt x="1113443" y="1600200"/>
                </a:cubicBezTo>
                <a:cubicBezTo>
                  <a:pt x="1124286" y="1594004"/>
                  <a:pt x="1133137" y="1584337"/>
                  <a:pt x="1144615" y="1579418"/>
                </a:cubicBezTo>
                <a:cubicBezTo>
                  <a:pt x="1157741" y="1573792"/>
                  <a:pt x="1172324" y="1572491"/>
                  <a:pt x="1186179" y="1569027"/>
                </a:cubicBezTo>
                <a:cubicBezTo>
                  <a:pt x="1200034" y="1558636"/>
                  <a:pt x="1212604" y="1546265"/>
                  <a:pt x="1227743" y="1537855"/>
                </a:cubicBezTo>
                <a:cubicBezTo>
                  <a:pt x="1270654" y="1514016"/>
                  <a:pt x="1293609" y="1514754"/>
                  <a:pt x="1342043" y="1506682"/>
                </a:cubicBezTo>
                <a:cubicBezTo>
                  <a:pt x="1359361" y="1499755"/>
                  <a:pt x="1376132" y="1491260"/>
                  <a:pt x="1393997" y="1485900"/>
                </a:cubicBezTo>
                <a:cubicBezTo>
                  <a:pt x="1441058" y="1471781"/>
                  <a:pt x="1520225" y="1468930"/>
                  <a:pt x="1560252" y="1465118"/>
                </a:cubicBezTo>
                <a:lnTo>
                  <a:pt x="1664161" y="1454727"/>
                </a:lnTo>
                <a:cubicBezTo>
                  <a:pt x="1833879" y="1458191"/>
                  <a:pt x="2004009" y="1452805"/>
                  <a:pt x="2173315" y="1465118"/>
                </a:cubicBezTo>
                <a:cubicBezTo>
                  <a:pt x="2196489" y="1466803"/>
                  <a:pt x="2213406" y="1489614"/>
                  <a:pt x="2235661" y="1496291"/>
                </a:cubicBezTo>
                <a:cubicBezTo>
                  <a:pt x="2381139" y="1539935"/>
                  <a:pt x="2340967" y="1515888"/>
                  <a:pt x="2443479" y="1537855"/>
                </a:cubicBezTo>
                <a:cubicBezTo>
                  <a:pt x="2471407" y="1543839"/>
                  <a:pt x="2498897" y="1551709"/>
                  <a:pt x="2526606" y="1558636"/>
                </a:cubicBezTo>
                <a:cubicBezTo>
                  <a:pt x="2547388" y="1569027"/>
                  <a:pt x="2566909" y="1582461"/>
                  <a:pt x="2588952" y="1589809"/>
                </a:cubicBezTo>
                <a:cubicBezTo>
                  <a:pt x="2608939" y="1596471"/>
                  <a:pt x="2630768" y="1595463"/>
                  <a:pt x="2651297" y="1600200"/>
                </a:cubicBezTo>
                <a:cubicBezTo>
                  <a:pt x="2675867" y="1605870"/>
                  <a:pt x="2699933" y="1613566"/>
                  <a:pt x="2724034" y="1620982"/>
                </a:cubicBezTo>
                <a:cubicBezTo>
                  <a:pt x="2744971" y="1627424"/>
                  <a:pt x="2765397" y="1635469"/>
                  <a:pt x="2786379" y="1641764"/>
                </a:cubicBezTo>
                <a:cubicBezTo>
                  <a:pt x="2834683" y="1656255"/>
                  <a:pt x="2883361" y="1669473"/>
                  <a:pt x="2931852" y="1683327"/>
                </a:cubicBezTo>
                <a:cubicBezTo>
                  <a:pt x="2956097" y="1690254"/>
                  <a:pt x="2979626" y="1700543"/>
                  <a:pt x="3004588" y="1704109"/>
                </a:cubicBezTo>
                <a:lnTo>
                  <a:pt x="3077325" y="1714500"/>
                </a:lnTo>
                <a:cubicBezTo>
                  <a:pt x="3101570" y="1724891"/>
                  <a:pt x="3125220" y="1736801"/>
                  <a:pt x="3150061" y="1745673"/>
                </a:cubicBezTo>
                <a:cubicBezTo>
                  <a:pt x="3173808" y="1754154"/>
                  <a:pt x="3198433" y="1759958"/>
                  <a:pt x="3222797" y="1766455"/>
                </a:cubicBezTo>
                <a:cubicBezTo>
                  <a:pt x="3250395" y="1773814"/>
                  <a:pt x="3277997" y="1781252"/>
                  <a:pt x="3305925" y="1787236"/>
                </a:cubicBezTo>
                <a:cubicBezTo>
                  <a:pt x="3334763" y="1793415"/>
                  <a:pt x="3414448" y="1804224"/>
                  <a:pt x="3441006" y="1808018"/>
                </a:cubicBezTo>
                <a:cubicBezTo>
                  <a:pt x="3560871" y="1847973"/>
                  <a:pt x="3499008" y="1831148"/>
                  <a:pt x="3700779" y="1859973"/>
                </a:cubicBezTo>
                <a:cubicBezTo>
                  <a:pt x="3725024" y="1863437"/>
                  <a:pt x="3749357" y="1866338"/>
                  <a:pt x="3773515" y="1870364"/>
                </a:cubicBezTo>
                <a:cubicBezTo>
                  <a:pt x="3790936" y="1873268"/>
                  <a:pt x="3807964" y="1878421"/>
                  <a:pt x="3825470" y="1880755"/>
                </a:cubicBezTo>
                <a:cubicBezTo>
                  <a:pt x="3859974" y="1885355"/>
                  <a:pt x="3894627" y="1889159"/>
                  <a:pt x="3929379" y="1891145"/>
                </a:cubicBezTo>
                <a:cubicBezTo>
                  <a:pt x="4015898" y="1896089"/>
                  <a:pt x="4102561" y="1898072"/>
                  <a:pt x="4189152" y="1901536"/>
                </a:cubicBezTo>
                <a:lnTo>
                  <a:pt x="4687915" y="1880755"/>
                </a:lnTo>
                <a:cubicBezTo>
                  <a:pt x="4715800" y="1879261"/>
                  <a:pt x="4743289" y="1873448"/>
                  <a:pt x="4771043" y="1870364"/>
                </a:cubicBezTo>
                <a:cubicBezTo>
                  <a:pt x="4805639" y="1866520"/>
                  <a:pt x="4840316" y="1863437"/>
                  <a:pt x="4874952" y="1859973"/>
                </a:cubicBezTo>
                <a:cubicBezTo>
                  <a:pt x="4892270" y="1853046"/>
                  <a:pt x="4909079" y="1844676"/>
                  <a:pt x="4926906" y="1839191"/>
                </a:cubicBezTo>
                <a:cubicBezTo>
                  <a:pt x="4954205" y="1830791"/>
                  <a:pt x="4983515" y="1829017"/>
                  <a:pt x="5010034" y="1818409"/>
                </a:cubicBezTo>
                <a:cubicBezTo>
                  <a:pt x="5044670" y="1804554"/>
                  <a:pt x="5078074" y="1787093"/>
                  <a:pt x="5113943" y="1776845"/>
                </a:cubicBezTo>
                <a:cubicBezTo>
                  <a:pt x="5171686" y="1760347"/>
                  <a:pt x="5280577" y="1731565"/>
                  <a:pt x="5321761" y="1704109"/>
                </a:cubicBezTo>
                <a:cubicBezTo>
                  <a:pt x="5332152" y="1697182"/>
                  <a:pt x="5342344" y="1689946"/>
                  <a:pt x="5352934" y="1683327"/>
                </a:cubicBezTo>
                <a:cubicBezTo>
                  <a:pt x="5370060" y="1672623"/>
                  <a:pt x="5388731" y="1664273"/>
                  <a:pt x="5404888" y="1652155"/>
                </a:cubicBezTo>
                <a:cubicBezTo>
                  <a:pt x="5416644" y="1643338"/>
                  <a:pt x="5424305" y="1629799"/>
                  <a:pt x="5436061" y="1620982"/>
                </a:cubicBezTo>
                <a:cubicBezTo>
                  <a:pt x="5452218" y="1608864"/>
                  <a:pt x="5471470" y="1601391"/>
                  <a:pt x="5488015" y="1589809"/>
                </a:cubicBezTo>
                <a:cubicBezTo>
                  <a:pt x="5571375" y="1531457"/>
                  <a:pt x="5510060" y="1567946"/>
                  <a:pt x="5581534" y="1506682"/>
                </a:cubicBezTo>
                <a:cubicBezTo>
                  <a:pt x="5622829" y="1471286"/>
                  <a:pt x="5608660" y="1500337"/>
                  <a:pt x="5654270" y="1454727"/>
                </a:cubicBezTo>
                <a:cubicBezTo>
                  <a:pt x="5666516" y="1442481"/>
                  <a:pt x="5673794" y="1425978"/>
                  <a:pt x="5685443" y="1413164"/>
                </a:cubicBezTo>
                <a:cubicBezTo>
                  <a:pt x="5708508" y="1387793"/>
                  <a:pt x="5758179" y="1340427"/>
                  <a:pt x="5758179" y="1340427"/>
                </a:cubicBezTo>
                <a:cubicBezTo>
                  <a:pt x="5761643" y="1330036"/>
                  <a:pt x="5764255" y="1319322"/>
                  <a:pt x="5768570" y="1309255"/>
                </a:cubicBezTo>
                <a:cubicBezTo>
                  <a:pt x="5784391" y="1272340"/>
                  <a:pt x="5789262" y="1267826"/>
                  <a:pt x="5810134" y="1236518"/>
                </a:cubicBezTo>
                <a:cubicBezTo>
                  <a:pt x="5817061" y="1208809"/>
                  <a:pt x="5821883" y="1180487"/>
                  <a:pt x="5830915" y="1153391"/>
                </a:cubicBezTo>
                <a:lnTo>
                  <a:pt x="5851697" y="1091045"/>
                </a:lnTo>
                <a:cubicBezTo>
                  <a:pt x="5848233" y="994063"/>
                  <a:pt x="5847005" y="896976"/>
                  <a:pt x="5841306" y="800100"/>
                </a:cubicBezTo>
                <a:cubicBezTo>
                  <a:pt x="5837097" y="728552"/>
                  <a:pt x="5830404" y="736989"/>
                  <a:pt x="5789352" y="675409"/>
                </a:cubicBezTo>
                <a:cubicBezTo>
                  <a:pt x="5717461" y="567571"/>
                  <a:pt x="5826889" y="734510"/>
                  <a:pt x="5747788" y="602673"/>
                </a:cubicBezTo>
                <a:cubicBezTo>
                  <a:pt x="5734938" y="581256"/>
                  <a:pt x="5727007" y="554182"/>
                  <a:pt x="5706225" y="540327"/>
                </a:cubicBezTo>
                <a:cubicBezTo>
                  <a:pt x="5695834" y="533400"/>
                  <a:pt x="5686222" y="525130"/>
                  <a:pt x="5675052" y="519545"/>
                </a:cubicBezTo>
                <a:cubicBezTo>
                  <a:pt x="5652775" y="508407"/>
                  <a:pt x="5613259" y="503505"/>
                  <a:pt x="5591925" y="498764"/>
                </a:cubicBezTo>
                <a:cubicBezTo>
                  <a:pt x="5490229" y="476165"/>
                  <a:pt x="5616209" y="493438"/>
                  <a:pt x="5415279" y="477982"/>
                </a:cubicBezTo>
                <a:cubicBezTo>
                  <a:pt x="5354924" y="447804"/>
                  <a:pt x="5333018" y="430728"/>
                  <a:pt x="5280197" y="415636"/>
                </a:cubicBezTo>
                <a:cubicBezTo>
                  <a:pt x="5266466" y="411713"/>
                  <a:pt x="5252488" y="408709"/>
                  <a:pt x="5238634" y="405245"/>
                </a:cubicBezTo>
                <a:cubicBezTo>
                  <a:pt x="5214388" y="391391"/>
                  <a:pt x="5191134" y="375636"/>
                  <a:pt x="5165897" y="363682"/>
                </a:cubicBezTo>
                <a:cubicBezTo>
                  <a:pt x="5099766" y="332357"/>
                  <a:pt x="5051623" y="316932"/>
                  <a:pt x="4989252" y="290945"/>
                </a:cubicBezTo>
                <a:cubicBezTo>
                  <a:pt x="4909203" y="257591"/>
                  <a:pt x="4873412" y="238478"/>
                  <a:pt x="4781434" y="207818"/>
                </a:cubicBezTo>
                <a:cubicBezTo>
                  <a:pt x="4764679" y="202233"/>
                  <a:pt x="4746797" y="200891"/>
                  <a:pt x="4729479" y="197427"/>
                </a:cubicBezTo>
                <a:cubicBezTo>
                  <a:pt x="4715624" y="190500"/>
                  <a:pt x="4702419" y="182084"/>
                  <a:pt x="4687915" y="176645"/>
                </a:cubicBezTo>
                <a:cubicBezTo>
                  <a:pt x="4666589" y="168648"/>
                  <a:pt x="4614138" y="160799"/>
                  <a:pt x="4594397" y="155864"/>
                </a:cubicBezTo>
                <a:cubicBezTo>
                  <a:pt x="4583771" y="153208"/>
                  <a:pt x="4573917" y="147849"/>
                  <a:pt x="4563225" y="145473"/>
                </a:cubicBezTo>
                <a:cubicBezTo>
                  <a:pt x="4542658" y="140903"/>
                  <a:pt x="4521408" y="139820"/>
                  <a:pt x="4500879" y="135082"/>
                </a:cubicBezTo>
                <a:cubicBezTo>
                  <a:pt x="4476309" y="129412"/>
                  <a:pt x="4452295" y="121546"/>
                  <a:pt x="4428143" y="114300"/>
                </a:cubicBezTo>
                <a:cubicBezTo>
                  <a:pt x="4417652" y="111153"/>
                  <a:pt x="4407596" y="106566"/>
                  <a:pt x="4396970" y="103909"/>
                </a:cubicBezTo>
                <a:cubicBezTo>
                  <a:pt x="4379836" y="99626"/>
                  <a:pt x="4362333" y="96982"/>
                  <a:pt x="4345015" y="93518"/>
                </a:cubicBezTo>
                <a:cubicBezTo>
                  <a:pt x="4331161" y="86591"/>
                  <a:pt x="4318147" y="77634"/>
                  <a:pt x="4303452" y="72736"/>
                </a:cubicBezTo>
                <a:cubicBezTo>
                  <a:pt x="4286697" y="67151"/>
                  <a:pt x="4268706" y="66316"/>
                  <a:pt x="4251497" y="62345"/>
                </a:cubicBezTo>
                <a:cubicBezTo>
                  <a:pt x="4223667" y="55923"/>
                  <a:pt x="4196079" y="48491"/>
                  <a:pt x="4168370" y="41564"/>
                </a:cubicBezTo>
                <a:cubicBezTo>
                  <a:pt x="4154515" y="38100"/>
                  <a:pt x="4140354" y="35689"/>
                  <a:pt x="4126806" y="31173"/>
                </a:cubicBezTo>
                <a:cubicBezTo>
                  <a:pt x="4116415" y="27709"/>
                  <a:pt x="4106420" y="22685"/>
                  <a:pt x="4095634" y="20782"/>
                </a:cubicBezTo>
                <a:cubicBezTo>
                  <a:pt x="4047396" y="12269"/>
                  <a:pt x="3950161" y="0"/>
                  <a:pt x="3950161" y="0"/>
                </a:cubicBezTo>
                <a:cubicBezTo>
                  <a:pt x="3877425" y="3464"/>
                  <a:pt x="3803985" y="-281"/>
                  <a:pt x="3731952" y="10391"/>
                </a:cubicBezTo>
                <a:cubicBezTo>
                  <a:pt x="3708968" y="13796"/>
                  <a:pt x="3691292" y="33223"/>
                  <a:pt x="3669606" y="41564"/>
                </a:cubicBezTo>
                <a:cubicBezTo>
                  <a:pt x="3646071" y="50616"/>
                  <a:pt x="3620792" y="54371"/>
                  <a:pt x="3596870" y="62345"/>
                </a:cubicBezTo>
                <a:cubicBezTo>
                  <a:pt x="3579175" y="68243"/>
                  <a:pt x="3562610" y="77229"/>
                  <a:pt x="3544915" y="83127"/>
                </a:cubicBezTo>
                <a:cubicBezTo>
                  <a:pt x="3478490" y="105269"/>
                  <a:pt x="3474852" y="103463"/>
                  <a:pt x="3409834" y="114300"/>
                </a:cubicBezTo>
                <a:cubicBezTo>
                  <a:pt x="3339914" y="149260"/>
                  <a:pt x="3396486" y="126067"/>
                  <a:pt x="3305925" y="145473"/>
                </a:cubicBezTo>
                <a:cubicBezTo>
                  <a:pt x="3199688" y="168238"/>
                  <a:pt x="3251318" y="159777"/>
                  <a:pt x="3160452" y="187036"/>
                </a:cubicBezTo>
                <a:cubicBezTo>
                  <a:pt x="3146773" y="191140"/>
                  <a:pt x="3132829" y="194329"/>
                  <a:pt x="3118888" y="197427"/>
                </a:cubicBezTo>
                <a:cubicBezTo>
                  <a:pt x="3101648" y="201258"/>
                  <a:pt x="3083850" y="202743"/>
                  <a:pt x="3066934" y="207818"/>
                </a:cubicBezTo>
                <a:cubicBezTo>
                  <a:pt x="3006827" y="225850"/>
                  <a:pt x="2997428" y="243935"/>
                  <a:pt x="2931852" y="270164"/>
                </a:cubicBezTo>
                <a:cubicBezTo>
                  <a:pt x="2914534" y="277091"/>
                  <a:pt x="2897592" y="285047"/>
                  <a:pt x="2879897" y="290945"/>
                </a:cubicBezTo>
                <a:cubicBezTo>
                  <a:pt x="2855975" y="298919"/>
                  <a:pt x="2830771" y="302873"/>
                  <a:pt x="2807161" y="311727"/>
                </a:cubicBezTo>
                <a:cubicBezTo>
                  <a:pt x="2641390" y="373892"/>
                  <a:pt x="2771522" y="338821"/>
                  <a:pt x="2672079" y="363682"/>
                </a:cubicBezTo>
                <a:cubicBezTo>
                  <a:pt x="2658224" y="374073"/>
                  <a:pt x="2646281" y="387689"/>
                  <a:pt x="2630515" y="394855"/>
                </a:cubicBezTo>
                <a:cubicBezTo>
                  <a:pt x="2427230" y="487256"/>
                  <a:pt x="2664493" y="357083"/>
                  <a:pt x="2505825" y="436418"/>
                </a:cubicBezTo>
                <a:cubicBezTo>
                  <a:pt x="2494655" y="442003"/>
                  <a:pt x="2484246" y="449205"/>
                  <a:pt x="2474652" y="457200"/>
                </a:cubicBezTo>
                <a:cubicBezTo>
                  <a:pt x="2463363" y="466608"/>
                  <a:pt x="2456623" y="481801"/>
                  <a:pt x="2443479" y="488373"/>
                </a:cubicBezTo>
                <a:cubicBezTo>
                  <a:pt x="2427683" y="496271"/>
                  <a:pt x="2408843" y="495300"/>
                  <a:pt x="2391525" y="498764"/>
                </a:cubicBezTo>
                <a:cubicBezTo>
                  <a:pt x="2377670" y="505691"/>
                  <a:pt x="2363410" y="511860"/>
                  <a:pt x="2349961" y="519545"/>
                </a:cubicBezTo>
                <a:cubicBezTo>
                  <a:pt x="2339118" y="525741"/>
                  <a:pt x="2330267" y="535408"/>
                  <a:pt x="2318788" y="540327"/>
                </a:cubicBezTo>
                <a:cubicBezTo>
                  <a:pt x="2305662" y="545953"/>
                  <a:pt x="2291079" y="547254"/>
                  <a:pt x="2277225" y="550718"/>
                </a:cubicBezTo>
                <a:cubicBezTo>
                  <a:pt x="2086725" y="543791"/>
                  <a:pt x="1896002" y="541468"/>
                  <a:pt x="1705725" y="529936"/>
                </a:cubicBezTo>
                <a:cubicBezTo>
                  <a:pt x="1667071" y="527593"/>
                  <a:pt x="1629120" y="518024"/>
                  <a:pt x="1591425" y="509155"/>
                </a:cubicBezTo>
                <a:cubicBezTo>
                  <a:pt x="1570101" y="504138"/>
                  <a:pt x="1550016" y="494815"/>
                  <a:pt x="1529079" y="488373"/>
                </a:cubicBezTo>
                <a:cubicBezTo>
                  <a:pt x="1504979" y="480957"/>
                  <a:pt x="1480806" y="473707"/>
                  <a:pt x="1456343" y="467591"/>
                </a:cubicBezTo>
                <a:cubicBezTo>
                  <a:pt x="1347752" y="440443"/>
                  <a:pt x="1467821" y="479524"/>
                  <a:pt x="1321261" y="436418"/>
                </a:cubicBezTo>
                <a:cubicBezTo>
                  <a:pt x="1233329" y="410555"/>
                  <a:pt x="1228194" y="403571"/>
                  <a:pt x="1144615" y="374073"/>
                </a:cubicBezTo>
                <a:cubicBezTo>
                  <a:pt x="1113629" y="363137"/>
                  <a:pt x="1081722" y="354810"/>
                  <a:pt x="1051097" y="342900"/>
                </a:cubicBezTo>
                <a:cubicBezTo>
                  <a:pt x="1019304" y="330536"/>
                  <a:pt x="988445" y="315861"/>
                  <a:pt x="957579" y="301336"/>
                </a:cubicBezTo>
                <a:cubicBezTo>
                  <a:pt x="929548" y="288145"/>
                  <a:pt x="903216" y="271278"/>
                  <a:pt x="874452" y="259773"/>
                </a:cubicBezTo>
                <a:cubicBezTo>
                  <a:pt x="764876" y="215943"/>
                  <a:pt x="771695" y="221342"/>
                  <a:pt x="677025" y="207818"/>
                </a:cubicBezTo>
                <a:cubicBezTo>
                  <a:pt x="611216" y="211282"/>
                  <a:pt x="544944" y="209685"/>
                  <a:pt x="479597" y="218209"/>
                </a:cubicBezTo>
                <a:cubicBezTo>
                  <a:pt x="464237" y="220212"/>
                  <a:pt x="451483" y="231306"/>
                  <a:pt x="438034" y="238991"/>
                </a:cubicBezTo>
                <a:cubicBezTo>
                  <a:pt x="411763" y="254003"/>
                  <a:pt x="390071" y="273603"/>
                  <a:pt x="365297" y="290945"/>
                </a:cubicBezTo>
                <a:cubicBezTo>
                  <a:pt x="344835" y="305268"/>
                  <a:pt x="324024" y="319100"/>
                  <a:pt x="302952" y="332509"/>
                </a:cubicBezTo>
                <a:cubicBezTo>
                  <a:pt x="285913" y="343352"/>
                  <a:pt x="265278" y="349401"/>
                  <a:pt x="250997" y="363682"/>
                </a:cubicBezTo>
                <a:cubicBezTo>
                  <a:pt x="219824" y="394855"/>
                  <a:pt x="183930" y="421932"/>
                  <a:pt x="157479" y="457200"/>
                </a:cubicBezTo>
                <a:cubicBezTo>
                  <a:pt x="147088" y="471055"/>
                  <a:pt x="136164" y="484525"/>
                  <a:pt x="126306" y="498764"/>
                </a:cubicBezTo>
                <a:cubicBezTo>
                  <a:pt x="71149" y="578435"/>
                  <a:pt x="73323" y="576680"/>
                  <a:pt x="32788" y="644236"/>
                </a:cubicBezTo>
                <a:cubicBezTo>
                  <a:pt x="22397" y="678872"/>
                  <a:pt x="3186" y="712018"/>
                  <a:pt x="1615" y="748145"/>
                </a:cubicBezTo>
                <a:cubicBezTo>
                  <a:pt x="-3803" y="872766"/>
                  <a:pt x="5617" y="997643"/>
                  <a:pt x="12006" y="1122218"/>
                </a:cubicBezTo>
                <a:cubicBezTo>
                  <a:pt x="14152" y="1164056"/>
                  <a:pt x="35331" y="1155934"/>
                  <a:pt x="63961" y="1184564"/>
                </a:cubicBezTo>
                <a:cubicBezTo>
                  <a:pt x="74430" y="1195033"/>
                  <a:pt x="116529" y="1255926"/>
                  <a:pt x="136697" y="1267691"/>
                </a:cubicBezTo>
                <a:cubicBezTo>
                  <a:pt x="166163" y="1284880"/>
                  <a:pt x="199703" y="1293999"/>
                  <a:pt x="230215" y="1309255"/>
                </a:cubicBezTo>
                <a:cubicBezTo>
                  <a:pt x="275817" y="1332056"/>
                  <a:pt x="248308" y="1332603"/>
                  <a:pt x="302952" y="1350818"/>
                </a:cubicBezTo>
                <a:cubicBezTo>
                  <a:pt x="330048" y="1359850"/>
                  <a:pt x="358370" y="1364673"/>
                  <a:pt x="386079" y="1371600"/>
                </a:cubicBezTo>
                <a:cubicBezTo>
                  <a:pt x="399934" y="1375064"/>
                  <a:pt x="414095" y="1377475"/>
                  <a:pt x="427643" y="1381991"/>
                </a:cubicBezTo>
                <a:cubicBezTo>
                  <a:pt x="448425" y="1388918"/>
                  <a:pt x="470395" y="1392977"/>
                  <a:pt x="489988" y="1402773"/>
                </a:cubicBezTo>
                <a:cubicBezTo>
                  <a:pt x="510770" y="1413164"/>
                  <a:pt x="530621" y="1425674"/>
                  <a:pt x="552334" y="1433945"/>
                </a:cubicBezTo>
                <a:cubicBezTo>
                  <a:pt x="644746" y="1469149"/>
                  <a:pt x="684987" y="1473275"/>
                  <a:pt x="760152" y="1506682"/>
                </a:cubicBezTo>
                <a:cubicBezTo>
                  <a:pt x="830794" y="1538079"/>
                  <a:pt x="774387" y="1514817"/>
                  <a:pt x="832888" y="1548245"/>
                </a:cubicBezTo>
                <a:cubicBezTo>
                  <a:pt x="846337" y="1555930"/>
                  <a:pt x="861260" y="1560909"/>
                  <a:pt x="874452" y="1569027"/>
                </a:cubicBezTo>
                <a:cubicBezTo>
                  <a:pt x="978886" y="1633294"/>
                  <a:pt x="1004692" y="1631373"/>
                  <a:pt x="957579" y="1631373"/>
                </a:cubicBezTo>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igura a mano libera: forma 7">
            <a:extLst>
              <a:ext uri="{FF2B5EF4-FFF2-40B4-BE49-F238E27FC236}">
                <a16:creationId xmlns="" xmlns:a16="http://schemas.microsoft.com/office/drawing/2014/main" id="{2C3CAF14-64FF-4B44-A236-242D7E0010FF}"/>
              </a:ext>
            </a:extLst>
          </p:cNvPr>
          <p:cNvSpPr/>
          <p:nvPr/>
        </p:nvSpPr>
        <p:spPr>
          <a:xfrm rot="10453923">
            <a:off x="7559625" y="5782238"/>
            <a:ext cx="5851697" cy="1901536"/>
          </a:xfrm>
          <a:custGeom>
            <a:avLst/>
            <a:gdLst>
              <a:gd name="connsiteX0" fmla="*/ 936797 w 5851697"/>
              <a:gd name="connsiteY0" fmla="*/ 1683327 h 1901536"/>
              <a:gd name="connsiteX1" fmla="*/ 988752 w 5851697"/>
              <a:gd name="connsiteY1" fmla="*/ 1672936 h 1901536"/>
              <a:gd name="connsiteX2" fmla="*/ 1071879 w 5851697"/>
              <a:gd name="connsiteY2" fmla="*/ 1620982 h 1901536"/>
              <a:gd name="connsiteX3" fmla="*/ 1113443 w 5851697"/>
              <a:gd name="connsiteY3" fmla="*/ 1600200 h 1901536"/>
              <a:gd name="connsiteX4" fmla="*/ 1144615 w 5851697"/>
              <a:gd name="connsiteY4" fmla="*/ 1579418 h 1901536"/>
              <a:gd name="connsiteX5" fmla="*/ 1186179 w 5851697"/>
              <a:gd name="connsiteY5" fmla="*/ 1569027 h 1901536"/>
              <a:gd name="connsiteX6" fmla="*/ 1227743 w 5851697"/>
              <a:gd name="connsiteY6" fmla="*/ 1537855 h 1901536"/>
              <a:gd name="connsiteX7" fmla="*/ 1342043 w 5851697"/>
              <a:gd name="connsiteY7" fmla="*/ 1506682 h 1901536"/>
              <a:gd name="connsiteX8" fmla="*/ 1393997 w 5851697"/>
              <a:gd name="connsiteY8" fmla="*/ 1485900 h 1901536"/>
              <a:gd name="connsiteX9" fmla="*/ 1560252 w 5851697"/>
              <a:gd name="connsiteY9" fmla="*/ 1465118 h 1901536"/>
              <a:gd name="connsiteX10" fmla="*/ 1664161 w 5851697"/>
              <a:gd name="connsiteY10" fmla="*/ 1454727 h 1901536"/>
              <a:gd name="connsiteX11" fmla="*/ 2173315 w 5851697"/>
              <a:gd name="connsiteY11" fmla="*/ 1465118 h 1901536"/>
              <a:gd name="connsiteX12" fmla="*/ 2235661 w 5851697"/>
              <a:gd name="connsiteY12" fmla="*/ 1496291 h 1901536"/>
              <a:gd name="connsiteX13" fmla="*/ 2443479 w 5851697"/>
              <a:gd name="connsiteY13" fmla="*/ 1537855 h 1901536"/>
              <a:gd name="connsiteX14" fmla="*/ 2526606 w 5851697"/>
              <a:gd name="connsiteY14" fmla="*/ 1558636 h 1901536"/>
              <a:gd name="connsiteX15" fmla="*/ 2588952 w 5851697"/>
              <a:gd name="connsiteY15" fmla="*/ 1589809 h 1901536"/>
              <a:gd name="connsiteX16" fmla="*/ 2651297 w 5851697"/>
              <a:gd name="connsiteY16" fmla="*/ 1600200 h 1901536"/>
              <a:gd name="connsiteX17" fmla="*/ 2724034 w 5851697"/>
              <a:gd name="connsiteY17" fmla="*/ 1620982 h 1901536"/>
              <a:gd name="connsiteX18" fmla="*/ 2786379 w 5851697"/>
              <a:gd name="connsiteY18" fmla="*/ 1641764 h 1901536"/>
              <a:gd name="connsiteX19" fmla="*/ 2931852 w 5851697"/>
              <a:gd name="connsiteY19" fmla="*/ 1683327 h 1901536"/>
              <a:gd name="connsiteX20" fmla="*/ 3004588 w 5851697"/>
              <a:gd name="connsiteY20" fmla="*/ 1704109 h 1901536"/>
              <a:gd name="connsiteX21" fmla="*/ 3077325 w 5851697"/>
              <a:gd name="connsiteY21" fmla="*/ 1714500 h 1901536"/>
              <a:gd name="connsiteX22" fmla="*/ 3150061 w 5851697"/>
              <a:gd name="connsiteY22" fmla="*/ 1745673 h 1901536"/>
              <a:gd name="connsiteX23" fmla="*/ 3222797 w 5851697"/>
              <a:gd name="connsiteY23" fmla="*/ 1766455 h 1901536"/>
              <a:gd name="connsiteX24" fmla="*/ 3305925 w 5851697"/>
              <a:gd name="connsiteY24" fmla="*/ 1787236 h 1901536"/>
              <a:gd name="connsiteX25" fmla="*/ 3441006 w 5851697"/>
              <a:gd name="connsiteY25" fmla="*/ 1808018 h 1901536"/>
              <a:gd name="connsiteX26" fmla="*/ 3700779 w 5851697"/>
              <a:gd name="connsiteY26" fmla="*/ 1859973 h 1901536"/>
              <a:gd name="connsiteX27" fmla="*/ 3773515 w 5851697"/>
              <a:gd name="connsiteY27" fmla="*/ 1870364 h 1901536"/>
              <a:gd name="connsiteX28" fmla="*/ 3825470 w 5851697"/>
              <a:gd name="connsiteY28" fmla="*/ 1880755 h 1901536"/>
              <a:gd name="connsiteX29" fmla="*/ 3929379 w 5851697"/>
              <a:gd name="connsiteY29" fmla="*/ 1891145 h 1901536"/>
              <a:gd name="connsiteX30" fmla="*/ 4189152 w 5851697"/>
              <a:gd name="connsiteY30" fmla="*/ 1901536 h 1901536"/>
              <a:gd name="connsiteX31" fmla="*/ 4687915 w 5851697"/>
              <a:gd name="connsiteY31" fmla="*/ 1880755 h 1901536"/>
              <a:gd name="connsiteX32" fmla="*/ 4771043 w 5851697"/>
              <a:gd name="connsiteY32" fmla="*/ 1870364 h 1901536"/>
              <a:gd name="connsiteX33" fmla="*/ 4874952 w 5851697"/>
              <a:gd name="connsiteY33" fmla="*/ 1859973 h 1901536"/>
              <a:gd name="connsiteX34" fmla="*/ 4926906 w 5851697"/>
              <a:gd name="connsiteY34" fmla="*/ 1839191 h 1901536"/>
              <a:gd name="connsiteX35" fmla="*/ 5010034 w 5851697"/>
              <a:gd name="connsiteY35" fmla="*/ 1818409 h 1901536"/>
              <a:gd name="connsiteX36" fmla="*/ 5113943 w 5851697"/>
              <a:gd name="connsiteY36" fmla="*/ 1776845 h 1901536"/>
              <a:gd name="connsiteX37" fmla="*/ 5321761 w 5851697"/>
              <a:gd name="connsiteY37" fmla="*/ 1704109 h 1901536"/>
              <a:gd name="connsiteX38" fmla="*/ 5352934 w 5851697"/>
              <a:gd name="connsiteY38" fmla="*/ 1683327 h 1901536"/>
              <a:gd name="connsiteX39" fmla="*/ 5404888 w 5851697"/>
              <a:gd name="connsiteY39" fmla="*/ 1652155 h 1901536"/>
              <a:gd name="connsiteX40" fmla="*/ 5436061 w 5851697"/>
              <a:gd name="connsiteY40" fmla="*/ 1620982 h 1901536"/>
              <a:gd name="connsiteX41" fmla="*/ 5488015 w 5851697"/>
              <a:gd name="connsiteY41" fmla="*/ 1589809 h 1901536"/>
              <a:gd name="connsiteX42" fmla="*/ 5581534 w 5851697"/>
              <a:gd name="connsiteY42" fmla="*/ 1506682 h 1901536"/>
              <a:gd name="connsiteX43" fmla="*/ 5654270 w 5851697"/>
              <a:gd name="connsiteY43" fmla="*/ 1454727 h 1901536"/>
              <a:gd name="connsiteX44" fmla="*/ 5685443 w 5851697"/>
              <a:gd name="connsiteY44" fmla="*/ 1413164 h 1901536"/>
              <a:gd name="connsiteX45" fmla="*/ 5758179 w 5851697"/>
              <a:gd name="connsiteY45" fmla="*/ 1340427 h 1901536"/>
              <a:gd name="connsiteX46" fmla="*/ 5768570 w 5851697"/>
              <a:gd name="connsiteY46" fmla="*/ 1309255 h 1901536"/>
              <a:gd name="connsiteX47" fmla="*/ 5810134 w 5851697"/>
              <a:gd name="connsiteY47" fmla="*/ 1236518 h 1901536"/>
              <a:gd name="connsiteX48" fmla="*/ 5830915 w 5851697"/>
              <a:gd name="connsiteY48" fmla="*/ 1153391 h 1901536"/>
              <a:gd name="connsiteX49" fmla="*/ 5851697 w 5851697"/>
              <a:gd name="connsiteY49" fmla="*/ 1091045 h 1901536"/>
              <a:gd name="connsiteX50" fmla="*/ 5841306 w 5851697"/>
              <a:gd name="connsiteY50" fmla="*/ 800100 h 1901536"/>
              <a:gd name="connsiteX51" fmla="*/ 5789352 w 5851697"/>
              <a:gd name="connsiteY51" fmla="*/ 675409 h 1901536"/>
              <a:gd name="connsiteX52" fmla="*/ 5747788 w 5851697"/>
              <a:gd name="connsiteY52" fmla="*/ 602673 h 1901536"/>
              <a:gd name="connsiteX53" fmla="*/ 5706225 w 5851697"/>
              <a:gd name="connsiteY53" fmla="*/ 540327 h 1901536"/>
              <a:gd name="connsiteX54" fmla="*/ 5675052 w 5851697"/>
              <a:gd name="connsiteY54" fmla="*/ 519545 h 1901536"/>
              <a:gd name="connsiteX55" fmla="*/ 5591925 w 5851697"/>
              <a:gd name="connsiteY55" fmla="*/ 498764 h 1901536"/>
              <a:gd name="connsiteX56" fmla="*/ 5415279 w 5851697"/>
              <a:gd name="connsiteY56" fmla="*/ 477982 h 1901536"/>
              <a:gd name="connsiteX57" fmla="*/ 5280197 w 5851697"/>
              <a:gd name="connsiteY57" fmla="*/ 415636 h 1901536"/>
              <a:gd name="connsiteX58" fmla="*/ 5238634 w 5851697"/>
              <a:gd name="connsiteY58" fmla="*/ 405245 h 1901536"/>
              <a:gd name="connsiteX59" fmla="*/ 5165897 w 5851697"/>
              <a:gd name="connsiteY59" fmla="*/ 363682 h 1901536"/>
              <a:gd name="connsiteX60" fmla="*/ 4989252 w 5851697"/>
              <a:gd name="connsiteY60" fmla="*/ 290945 h 1901536"/>
              <a:gd name="connsiteX61" fmla="*/ 4781434 w 5851697"/>
              <a:gd name="connsiteY61" fmla="*/ 207818 h 1901536"/>
              <a:gd name="connsiteX62" fmla="*/ 4729479 w 5851697"/>
              <a:gd name="connsiteY62" fmla="*/ 197427 h 1901536"/>
              <a:gd name="connsiteX63" fmla="*/ 4687915 w 5851697"/>
              <a:gd name="connsiteY63" fmla="*/ 176645 h 1901536"/>
              <a:gd name="connsiteX64" fmla="*/ 4594397 w 5851697"/>
              <a:gd name="connsiteY64" fmla="*/ 155864 h 1901536"/>
              <a:gd name="connsiteX65" fmla="*/ 4563225 w 5851697"/>
              <a:gd name="connsiteY65" fmla="*/ 145473 h 1901536"/>
              <a:gd name="connsiteX66" fmla="*/ 4500879 w 5851697"/>
              <a:gd name="connsiteY66" fmla="*/ 135082 h 1901536"/>
              <a:gd name="connsiteX67" fmla="*/ 4428143 w 5851697"/>
              <a:gd name="connsiteY67" fmla="*/ 114300 h 1901536"/>
              <a:gd name="connsiteX68" fmla="*/ 4396970 w 5851697"/>
              <a:gd name="connsiteY68" fmla="*/ 103909 h 1901536"/>
              <a:gd name="connsiteX69" fmla="*/ 4345015 w 5851697"/>
              <a:gd name="connsiteY69" fmla="*/ 93518 h 1901536"/>
              <a:gd name="connsiteX70" fmla="*/ 4303452 w 5851697"/>
              <a:gd name="connsiteY70" fmla="*/ 72736 h 1901536"/>
              <a:gd name="connsiteX71" fmla="*/ 4251497 w 5851697"/>
              <a:gd name="connsiteY71" fmla="*/ 62345 h 1901536"/>
              <a:gd name="connsiteX72" fmla="*/ 4168370 w 5851697"/>
              <a:gd name="connsiteY72" fmla="*/ 41564 h 1901536"/>
              <a:gd name="connsiteX73" fmla="*/ 4126806 w 5851697"/>
              <a:gd name="connsiteY73" fmla="*/ 31173 h 1901536"/>
              <a:gd name="connsiteX74" fmla="*/ 4095634 w 5851697"/>
              <a:gd name="connsiteY74" fmla="*/ 20782 h 1901536"/>
              <a:gd name="connsiteX75" fmla="*/ 3950161 w 5851697"/>
              <a:gd name="connsiteY75" fmla="*/ 0 h 1901536"/>
              <a:gd name="connsiteX76" fmla="*/ 3731952 w 5851697"/>
              <a:gd name="connsiteY76" fmla="*/ 10391 h 1901536"/>
              <a:gd name="connsiteX77" fmla="*/ 3669606 w 5851697"/>
              <a:gd name="connsiteY77" fmla="*/ 41564 h 1901536"/>
              <a:gd name="connsiteX78" fmla="*/ 3596870 w 5851697"/>
              <a:gd name="connsiteY78" fmla="*/ 62345 h 1901536"/>
              <a:gd name="connsiteX79" fmla="*/ 3544915 w 5851697"/>
              <a:gd name="connsiteY79" fmla="*/ 83127 h 1901536"/>
              <a:gd name="connsiteX80" fmla="*/ 3409834 w 5851697"/>
              <a:gd name="connsiteY80" fmla="*/ 114300 h 1901536"/>
              <a:gd name="connsiteX81" fmla="*/ 3305925 w 5851697"/>
              <a:gd name="connsiteY81" fmla="*/ 145473 h 1901536"/>
              <a:gd name="connsiteX82" fmla="*/ 3160452 w 5851697"/>
              <a:gd name="connsiteY82" fmla="*/ 187036 h 1901536"/>
              <a:gd name="connsiteX83" fmla="*/ 3118888 w 5851697"/>
              <a:gd name="connsiteY83" fmla="*/ 197427 h 1901536"/>
              <a:gd name="connsiteX84" fmla="*/ 3066934 w 5851697"/>
              <a:gd name="connsiteY84" fmla="*/ 207818 h 1901536"/>
              <a:gd name="connsiteX85" fmla="*/ 2931852 w 5851697"/>
              <a:gd name="connsiteY85" fmla="*/ 270164 h 1901536"/>
              <a:gd name="connsiteX86" fmla="*/ 2879897 w 5851697"/>
              <a:gd name="connsiteY86" fmla="*/ 290945 h 1901536"/>
              <a:gd name="connsiteX87" fmla="*/ 2807161 w 5851697"/>
              <a:gd name="connsiteY87" fmla="*/ 311727 h 1901536"/>
              <a:gd name="connsiteX88" fmla="*/ 2672079 w 5851697"/>
              <a:gd name="connsiteY88" fmla="*/ 363682 h 1901536"/>
              <a:gd name="connsiteX89" fmla="*/ 2630515 w 5851697"/>
              <a:gd name="connsiteY89" fmla="*/ 394855 h 1901536"/>
              <a:gd name="connsiteX90" fmla="*/ 2505825 w 5851697"/>
              <a:gd name="connsiteY90" fmla="*/ 436418 h 1901536"/>
              <a:gd name="connsiteX91" fmla="*/ 2474652 w 5851697"/>
              <a:gd name="connsiteY91" fmla="*/ 457200 h 1901536"/>
              <a:gd name="connsiteX92" fmla="*/ 2443479 w 5851697"/>
              <a:gd name="connsiteY92" fmla="*/ 488373 h 1901536"/>
              <a:gd name="connsiteX93" fmla="*/ 2391525 w 5851697"/>
              <a:gd name="connsiteY93" fmla="*/ 498764 h 1901536"/>
              <a:gd name="connsiteX94" fmla="*/ 2349961 w 5851697"/>
              <a:gd name="connsiteY94" fmla="*/ 519545 h 1901536"/>
              <a:gd name="connsiteX95" fmla="*/ 2318788 w 5851697"/>
              <a:gd name="connsiteY95" fmla="*/ 540327 h 1901536"/>
              <a:gd name="connsiteX96" fmla="*/ 2277225 w 5851697"/>
              <a:gd name="connsiteY96" fmla="*/ 550718 h 1901536"/>
              <a:gd name="connsiteX97" fmla="*/ 1705725 w 5851697"/>
              <a:gd name="connsiteY97" fmla="*/ 529936 h 1901536"/>
              <a:gd name="connsiteX98" fmla="*/ 1591425 w 5851697"/>
              <a:gd name="connsiteY98" fmla="*/ 509155 h 1901536"/>
              <a:gd name="connsiteX99" fmla="*/ 1529079 w 5851697"/>
              <a:gd name="connsiteY99" fmla="*/ 488373 h 1901536"/>
              <a:gd name="connsiteX100" fmla="*/ 1456343 w 5851697"/>
              <a:gd name="connsiteY100" fmla="*/ 467591 h 1901536"/>
              <a:gd name="connsiteX101" fmla="*/ 1321261 w 5851697"/>
              <a:gd name="connsiteY101" fmla="*/ 436418 h 1901536"/>
              <a:gd name="connsiteX102" fmla="*/ 1144615 w 5851697"/>
              <a:gd name="connsiteY102" fmla="*/ 374073 h 1901536"/>
              <a:gd name="connsiteX103" fmla="*/ 1051097 w 5851697"/>
              <a:gd name="connsiteY103" fmla="*/ 342900 h 1901536"/>
              <a:gd name="connsiteX104" fmla="*/ 957579 w 5851697"/>
              <a:gd name="connsiteY104" fmla="*/ 301336 h 1901536"/>
              <a:gd name="connsiteX105" fmla="*/ 874452 w 5851697"/>
              <a:gd name="connsiteY105" fmla="*/ 259773 h 1901536"/>
              <a:gd name="connsiteX106" fmla="*/ 677025 w 5851697"/>
              <a:gd name="connsiteY106" fmla="*/ 207818 h 1901536"/>
              <a:gd name="connsiteX107" fmla="*/ 479597 w 5851697"/>
              <a:gd name="connsiteY107" fmla="*/ 218209 h 1901536"/>
              <a:gd name="connsiteX108" fmla="*/ 438034 w 5851697"/>
              <a:gd name="connsiteY108" fmla="*/ 238991 h 1901536"/>
              <a:gd name="connsiteX109" fmla="*/ 365297 w 5851697"/>
              <a:gd name="connsiteY109" fmla="*/ 290945 h 1901536"/>
              <a:gd name="connsiteX110" fmla="*/ 302952 w 5851697"/>
              <a:gd name="connsiteY110" fmla="*/ 332509 h 1901536"/>
              <a:gd name="connsiteX111" fmla="*/ 250997 w 5851697"/>
              <a:gd name="connsiteY111" fmla="*/ 363682 h 1901536"/>
              <a:gd name="connsiteX112" fmla="*/ 157479 w 5851697"/>
              <a:gd name="connsiteY112" fmla="*/ 457200 h 1901536"/>
              <a:gd name="connsiteX113" fmla="*/ 126306 w 5851697"/>
              <a:gd name="connsiteY113" fmla="*/ 498764 h 1901536"/>
              <a:gd name="connsiteX114" fmla="*/ 32788 w 5851697"/>
              <a:gd name="connsiteY114" fmla="*/ 644236 h 1901536"/>
              <a:gd name="connsiteX115" fmla="*/ 1615 w 5851697"/>
              <a:gd name="connsiteY115" fmla="*/ 748145 h 1901536"/>
              <a:gd name="connsiteX116" fmla="*/ 12006 w 5851697"/>
              <a:gd name="connsiteY116" fmla="*/ 1122218 h 1901536"/>
              <a:gd name="connsiteX117" fmla="*/ 63961 w 5851697"/>
              <a:gd name="connsiteY117" fmla="*/ 1184564 h 1901536"/>
              <a:gd name="connsiteX118" fmla="*/ 136697 w 5851697"/>
              <a:gd name="connsiteY118" fmla="*/ 1267691 h 1901536"/>
              <a:gd name="connsiteX119" fmla="*/ 230215 w 5851697"/>
              <a:gd name="connsiteY119" fmla="*/ 1309255 h 1901536"/>
              <a:gd name="connsiteX120" fmla="*/ 302952 w 5851697"/>
              <a:gd name="connsiteY120" fmla="*/ 1350818 h 1901536"/>
              <a:gd name="connsiteX121" fmla="*/ 386079 w 5851697"/>
              <a:gd name="connsiteY121" fmla="*/ 1371600 h 1901536"/>
              <a:gd name="connsiteX122" fmla="*/ 427643 w 5851697"/>
              <a:gd name="connsiteY122" fmla="*/ 1381991 h 1901536"/>
              <a:gd name="connsiteX123" fmla="*/ 489988 w 5851697"/>
              <a:gd name="connsiteY123" fmla="*/ 1402773 h 1901536"/>
              <a:gd name="connsiteX124" fmla="*/ 552334 w 5851697"/>
              <a:gd name="connsiteY124" fmla="*/ 1433945 h 1901536"/>
              <a:gd name="connsiteX125" fmla="*/ 760152 w 5851697"/>
              <a:gd name="connsiteY125" fmla="*/ 1506682 h 1901536"/>
              <a:gd name="connsiteX126" fmla="*/ 832888 w 5851697"/>
              <a:gd name="connsiteY126" fmla="*/ 1548245 h 1901536"/>
              <a:gd name="connsiteX127" fmla="*/ 874452 w 5851697"/>
              <a:gd name="connsiteY127" fmla="*/ 1569027 h 1901536"/>
              <a:gd name="connsiteX128" fmla="*/ 957579 w 5851697"/>
              <a:gd name="connsiteY128" fmla="*/ 1631373 h 190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5851697" h="1901536">
                <a:moveTo>
                  <a:pt x="936797" y="1683327"/>
                </a:moveTo>
                <a:cubicBezTo>
                  <a:pt x="954115" y="1679863"/>
                  <a:pt x="972716" y="1680337"/>
                  <a:pt x="988752" y="1672936"/>
                </a:cubicBezTo>
                <a:cubicBezTo>
                  <a:pt x="1018420" y="1659243"/>
                  <a:pt x="1042653" y="1635595"/>
                  <a:pt x="1071879" y="1620982"/>
                </a:cubicBezTo>
                <a:cubicBezTo>
                  <a:pt x="1085734" y="1614055"/>
                  <a:pt x="1099994" y="1607885"/>
                  <a:pt x="1113443" y="1600200"/>
                </a:cubicBezTo>
                <a:cubicBezTo>
                  <a:pt x="1124286" y="1594004"/>
                  <a:pt x="1133137" y="1584337"/>
                  <a:pt x="1144615" y="1579418"/>
                </a:cubicBezTo>
                <a:cubicBezTo>
                  <a:pt x="1157741" y="1573792"/>
                  <a:pt x="1172324" y="1572491"/>
                  <a:pt x="1186179" y="1569027"/>
                </a:cubicBezTo>
                <a:cubicBezTo>
                  <a:pt x="1200034" y="1558636"/>
                  <a:pt x="1212604" y="1546265"/>
                  <a:pt x="1227743" y="1537855"/>
                </a:cubicBezTo>
                <a:cubicBezTo>
                  <a:pt x="1270654" y="1514016"/>
                  <a:pt x="1293609" y="1514754"/>
                  <a:pt x="1342043" y="1506682"/>
                </a:cubicBezTo>
                <a:cubicBezTo>
                  <a:pt x="1359361" y="1499755"/>
                  <a:pt x="1376132" y="1491260"/>
                  <a:pt x="1393997" y="1485900"/>
                </a:cubicBezTo>
                <a:cubicBezTo>
                  <a:pt x="1441058" y="1471781"/>
                  <a:pt x="1520225" y="1468930"/>
                  <a:pt x="1560252" y="1465118"/>
                </a:cubicBezTo>
                <a:lnTo>
                  <a:pt x="1664161" y="1454727"/>
                </a:lnTo>
                <a:cubicBezTo>
                  <a:pt x="1833879" y="1458191"/>
                  <a:pt x="2004009" y="1452805"/>
                  <a:pt x="2173315" y="1465118"/>
                </a:cubicBezTo>
                <a:cubicBezTo>
                  <a:pt x="2196489" y="1466803"/>
                  <a:pt x="2213406" y="1489614"/>
                  <a:pt x="2235661" y="1496291"/>
                </a:cubicBezTo>
                <a:cubicBezTo>
                  <a:pt x="2381139" y="1539935"/>
                  <a:pt x="2340967" y="1515888"/>
                  <a:pt x="2443479" y="1537855"/>
                </a:cubicBezTo>
                <a:cubicBezTo>
                  <a:pt x="2471407" y="1543839"/>
                  <a:pt x="2498897" y="1551709"/>
                  <a:pt x="2526606" y="1558636"/>
                </a:cubicBezTo>
                <a:cubicBezTo>
                  <a:pt x="2547388" y="1569027"/>
                  <a:pt x="2566909" y="1582461"/>
                  <a:pt x="2588952" y="1589809"/>
                </a:cubicBezTo>
                <a:cubicBezTo>
                  <a:pt x="2608939" y="1596471"/>
                  <a:pt x="2630768" y="1595463"/>
                  <a:pt x="2651297" y="1600200"/>
                </a:cubicBezTo>
                <a:cubicBezTo>
                  <a:pt x="2675867" y="1605870"/>
                  <a:pt x="2699933" y="1613566"/>
                  <a:pt x="2724034" y="1620982"/>
                </a:cubicBezTo>
                <a:cubicBezTo>
                  <a:pt x="2744971" y="1627424"/>
                  <a:pt x="2765397" y="1635469"/>
                  <a:pt x="2786379" y="1641764"/>
                </a:cubicBezTo>
                <a:cubicBezTo>
                  <a:pt x="2834683" y="1656255"/>
                  <a:pt x="2883361" y="1669473"/>
                  <a:pt x="2931852" y="1683327"/>
                </a:cubicBezTo>
                <a:cubicBezTo>
                  <a:pt x="2956097" y="1690254"/>
                  <a:pt x="2979626" y="1700543"/>
                  <a:pt x="3004588" y="1704109"/>
                </a:cubicBezTo>
                <a:lnTo>
                  <a:pt x="3077325" y="1714500"/>
                </a:lnTo>
                <a:cubicBezTo>
                  <a:pt x="3101570" y="1724891"/>
                  <a:pt x="3125220" y="1736801"/>
                  <a:pt x="3150061" y="1745673"/>
                </a:cubicBezTo>
                <a:cubicBezTo>
                  <a:pt x="3173808" y="1754154"/>
                  <a:pt x="3198433" y="1759958"/>
                  <a:pt x="3222797" y="1766455"/>
                </a:cubicBezTo>
                <a:cubicBezTo>
                  <a:pt x="3250395" y="1773814"/>
                  <a:pt x="3277997" y="1781252"/>
                  <a:pt x="3305925" y="1787236"/>
                </a:cubicBezTo>
                <a:cubicBezTo>
                  <a:pt x="3334763" y="1793415"/>
                  <a:pt x="3414448" y="1804224"/>
                  <a:pt x="3441006" y="1808018"/>
                </a:cubicBezTo>
                <a:cubicBezTo>
                  <a:pt x="3560871" y="1847973"/>
                  <a:pt x="3499008" y="1831148"/>
                  <a:pt x="3700779" y="1859973"/>
                </a:cubicBezTo>
                <a:cubicBezTo>
                  <a:pt x="3725024" y="1863437"/>
                  <a:pt x="3749357" y="1866338"/>
                  <a:pt x="3773515" y="1870364"/>
                </a:cubicBezTo>
                <a:cubicBezTo>
                  <a:pt x="3790936" y="1873268"/>
                  <a:pt x="3807964" y="1878421"/>
                  <a:pt x="3825470" y="1880755"/>
                </a:cubicBezTo>
                <a:cubicBezTo>
                  <a:pt x="3859974" y="1885355"/>
                  <a:pt x="3894627" y="1889159"/>
                  <a:pt x="3929379" y="1891145"/>
                </a:cubicBezTo>
                <a:cubicBezTo>
                  <a:pt x="4015898" y="1896089"/>
                  <a:pt x="4102561" y="1898072"/>
                  <a:pt x="4189152" y="1901536"/>
                </a:cubicBezTo>
                <a:lnTo>
                  <a:pt x="4687915" y="1880755"/>
                </a:lnTo>
                <a:cubicBezTo>
                  <a:pt x="4715800" y="1879261"/>
                  <a:pt x="4743289" y="1873448"/>
                  <a:pt x="4771043" y="1870364"/>
                </a:cubicBezTo>
                <a:cubicBezTo>
                  <a:pt x="4805639" y="1866520"/>
                  <a:pt x="4840316" y="1863437"/>
                  <a:pt x="4874952" y="1859973"/>
                </a:cubicBezTo>
                <a:cubicBezTo>
                  <a:pt x="4892270" y="1853046"/>
                  <a:pt x="4909079" y="1844676"/>
                  <a:pt x="4926906" y="1839191"/>
                </a:cubicBezTo>
                <a:cubicBezTo>
                  <a:pt x="4954205" y="1830791"/>
                  <a:pt x="4983515" y="1829017"/>
                  <a:pt x="5010034" y="1818409"/>
                </a:cubicBezTo>
                <a:cubicBezTo>
                  <a:pt x="5044670" y="1804554"/>
                  <a:pt x="5078074" y="1787093"/>
                  <a:pt x="5113943" y="1776845"/>
                </a:cubicBezTo>
                <a:cubicBezTo>
                  <a:pt x="5171686" y="1760347"/>
                  <a:pt x="5280577" y="1731565"/>
                  <a:pt x="5321761" y="1704109"/>
                </a:cubicBezTo>
                <a:cubicBezTo>
                  <a:pt x="5332152" y="1697182"/>
                  <a:pt x="5342344" y="1689946"/>
                  <a:pt x="5352934" y="1683327"/>
                </a:cubicBezTo>
                <a:cubicBezTo>
                  <a:pt x="5370060" y="1672623"/>
                  <a:pt x="5388731" y="1664273"/>
                  <a:pt x="5404888" y="1652155"/>
                </a:cubicBezTo>
                <a:cubicBezTo>
                  <a:pt x="5416644" y="1643338"/>
                  <a:pt x="5424305" y="1629799"/>
                  <a:pt x="5436061" y="1620982"/>
                </a:cubicBezTo>
                <a:cubicBezTo>
                  <a:pt x="5452218" y="1608864"/>
                  <a:pt x="5471470" y="1601391"/>
                  <a:pt x="5488015" y="1589809"/>
                </a:cubicBezTo>
                <a:cubicBezTo>
                  <a:pt x="5571375" y="1531457"/>
                  <a:pt x="5510060" y="1567946"/>
                  <a:pt x="5581534" y="1506682"/>
                </a:cubicBezTo>
                <a:cubicBezTo>
                  <a:pt x="5622829" y="1471286"/>
                  <a:pt x="5608660" y="1500337"/>
                  <a:pt x="5654270" y="1454727"/>
                </a:cubicBezTo>
                <a:cubicBezTo>
                  <a:pt x="5666516" y="1442481"/>
                  <a:pt x="5673794" y="1425978"/>
                  <a:pt x="5685443" y="1413164"/>
                </a:cubicBezTo>
                <a:cubicBezTo>
                  <a:pt x="5708508" y="1387793"/>
                  <a:pt x="5758179" y="1340427"/>
                  <a:pt x="5758179" y="1340427"/>
                </a:cubicBezTo>
                <a:cubicBezTo>
                  <a:pt x="5761643" y="1330036"/>
                  <a:pt x="5764255" y="1319322"/>
                  <a:pt x="5768570" y="1309255"/>
                </a:cubicBezTo>
                <a:cubicBezTo>
                  <a:pt x="5784391" y="1272340"/>
                  <a:pt x="5789262" y="1267826"/>
                  <a:pt x="5810134" y="1236518"/>
                </a:cubicBezTo>
                <a:cubicBezTo>
                  <a:pt x="5817061" y="1208809"/>
                  <a:pt x="5821883" y="1180487"/>
                  <a:pt x="5830915" y="1153391"/>
                </a:cubicBezTo>
                <a:lnTo>
                  <a:pt x="5851697" y="1091045"/>
                </a:lnTo>
                <a:cubicBezTo>
                  <a:pt x="5848233" y="994063"/>
                  <a:pt x="5847005" y="896976"/>
                  <a:pt x="5841306" y="800100"/>
                </a:cubicBezTo>
                <a:cubicBezTo>
                  <a:pt x="5837097" y="728552"/>
                  <a:pt x="5830404" y="736989"/>
                  <a:pt x="5789352" y="675409"/>
                </a:cubicBezTo>
                <a:cubicBezTo>
                  <a:pt x="5717461" y="567571"/>
                  <a:pt x="5826889" y="734510"/>
                  <a:pt x="5747788" y="602673"/>
                </a:cubicBezTo>
                <a:cubicBezTo>
                  <a:pt x="5734938" y="581256"/>
                  <a:pt x="5727007" y="554182"/>
                  <a:pt x="5706225" y="540327"/>
                </a:cubicBezTo>
                <a:cubicBezTo>
                  <a:pt x="5695834" y="533400"/>
                  <a:pt x="5686222" y="525130"/>
                  <a:pt x="5675052" y="519545"/>
                </a:cubicBezTo>
                <a:cubicBezTo>
                  <a:pt x="5652775" y="508407"/>
                  <a:pt x="5613259" y="503505"/>
                  <a:pt x="5591925" y="498764"/>
                </a:cubicBezTo>
                <a:cubicBezTo>
                  <a:pt x="5490229" y="476165"/>
                  <a:pt x="5616209" y="493438"/>
                  <a:pt x="5415279" y="477982"/>
                </a:cubicBezTo>
                <a:cubicBezTo>
                  <a:pt x="5354924" y="447804"/>
                  <a:pt x="5333018" y="430728"/>
                  <a:pt x="5280197" y="415636"/>
                </a:cubicBezTo>
                <a:cubicBezTo>
                  <a:pt x="5266466" y="411713"/>
                  <a:pt x="5252488" y="408709"/>
                  <a:pt x="5238634" y="405245"/>
                </a:cubicBezTo>
                <a:cubicBezTo>
                  <a:pt x="5214388" y="391391"/>
                  <a:pt x="5191134" y="375636"/>
                  <a:pt x="5165897" y="363682"/>
                </a:cubicBezTo>
                <a:cubicBezTo>
                  <a:pt x="5099766" y="332357"/>
                  <a:pt x="5051623" y="316932"/>
                  <a:pt x="4989252" y="290945"/>
                </a:cubicBezTo>
                <a:cubicBezTo>
                  <a:pt x="4909203" y="257591"/>
                  <a:pt x="4873412" y="238478"/>
                  <a:pt x="4781434" y="207818"/>
                </a:cubicBezTo>
                <a:cubicBezTo>
                  <a:pt x="4764679" y="202233"/>
                  <a:pt x="4746797" y="200891"/>
                  <a:pt x="4729479" y="197427"/>
                </a:cubicBezTo>
                <a:cubicBezTo>
                  <a:pt x="4715624" y="190500"/>
                  <a:pt x="4702419" y="182084"/>
                  <a:pt x="4687915" y="176645"/>
                </a:cubicBezTo>
                <a:cubicBezTo>
                  <a:pt x="4666589" y="168648"/>
                  <a:pt x="4614138" y="160799"/>
                  <a:pt x="4594397" y="155864"/>
                </a:cubicBezTo>
                <a:cubicBezTo>
                  <a:pt x="4583771" y="153208"/>
                  <a:pt x="4573917" y="147849"/>
                  <a:pt x="4563225" y="145473"/>
                </a:cubicBezTo>
                <a:cubicBezTo>
                  <a:pt x="4542658" y="140903"/>
                  <a:pt x="4521408" y="139820"/>
                  <a:pt x="4500879" y="135082"/>
                </a:cubicBezTo>
                <a:cubicBezTo>
                  <a:pt x="4476309" y="129412"/>
                  <a:pt x="4452295" y="121546"/>
                  <a:pt x="4428143" y="114300"/>
                </a:cubicBezTo>
                <a:cubicBezTo>
                  <a:pt x="4417652" y="111153"/>
                  <a:pt x="4407596" y="106566"/>
                  <a:pt x="4396970" y="103909"/>
                </a:cubicBezTo>
                <a:cubicBezTo>
                  <a:pt x="4379836" y="99626"/>
                  <a:pt x="4362333" y="96982"/>
                  <a:pt x="4345015" y="93518"/>
                </a:cubicBezTo>
                <a:cubicBezTo>
                  <a:pt x="4331161" y="86591"/>
                  <a:pt x="4318147" y="77634"/>
                  <a:pt x="4303452" y="72736"/>
                </a:cubicBezTo>
                <a:cubicBezTo>
                  <a:pt x="4286697" y="67151"/>
                  <a:pt x="4268706" y="66316"/>
                  <a:pt x="4251497" y="62345"/>
                </a:cubicBezTo>
                <a:cubicBezTo>
                  <a:pt x="4223667" y="55923"/>
                  <a:pt x="4196079" y="48491"/>
                  <a:pt x="4168370" y="41564"/>
                </a:cubicBezTo>
                <a:cubicBezTo>
                  <a:pt x="4154515" y="38100"/>
                  <a:pt x="4140354" y="35689"/>
                  <a:pt x="4126806" y="31173"/>
                </a:cubicBezTo>
                <a:cubicBezTo>
                  <a:pt x="4116415" y="27709"/>
                  <a:pt x="4106420" y="22685"/>
                  <a:pt x="4095634" y="20782"/>
                </a:cubicBezTo>
                <a:cubicBezTo>
                  <a:pt x="4047396" y="12269"/>
                  <a:pt x="3950161" y="0"/>
                  <a:pt x="3950161" y="0"/>
                </a:cubicBezTo>
                <a:cubicBezTo>
                  <a:pt x="3877425" y="3464"/>
                  <a:pt x="3803985" y="-281"/>
                  <a:pt x="3731952" y="10391"/>
                </a:cubicBezTo>
                <a:cubicBezTo>
                  <a:pt x="3708968" y="13796"/>
                  <a:pt x="3691292" y="33223"/>
                  <a:pt x="3669606" y="41564"/>
                </a:cubicBezTo>
                <a:cubicBezTo>
                  <a:pt x="3646071" y="50616"/>
                  <a:pt x="3620792" y="54371"/>
                  <a:pt x="3596870" y="62345"/>
                </a:cubicBezTo>
                <a:cubicBezTo>
                  <a:pt x="3579175" y="68243"/>
                  <a:pt x="3562610" y="77229"/>
                  <a:pt x="3544915" y="83127"/>
                </a:cubicBezTo>
                <a:cubicBezTo>
                  <a:pt x="3478490" y="105269"/>
                  <a:pt x="3474852" y="103463"/>
                  <a:pt x="3409834" y="114300"/>
                </a:cubicBezTo>
                <a:cubicBezTo>
                  <a:pt x="3339914" y="149260"/>
                  <a:pt x="3396486" y="126067"/>
                  <a:pt x="3305925" y="145473"/>
                </a:cubicBezTo>
                <a:cubicBezTo>
                  <a:pt x="3199688" y="168238"/>
                  <a:pt x="3251318" y="159777"/>
                  <a:pt x="3160452" y="187036"/>
                </a:cubicBezTo>
                <a:cubicBezTo>
                  <a:pt x="3146773" y="191140"/>
                  <a:pt x="3132829" y="194329"/>
                  <a:pt x="3118888" y="197427"/>
                </a:cubicBezTo>
                <a:cubicBezTo>
                  <a:pt x="3101648" y="201258"/>
                  <a:pt x="3083850" y="202743"/>
                  <a:pt x="3066934" y="207818"/>
                </a:cubicBezTo>
                <a:cubicBezTo>
                  <a:pt x="3006827" y="225850"/>
                  <a:pt x="2997428" y="243935"/>
                  <a:pt x="2931852" y="270164"/>
                </a:cubicBezTo>
                <a:cubicBezTo>
                  <a:pt x="2914534" y="277091"/>
                  <a:pt x="2897592" y="285047"/>
                  <a:pt x="2879897" y="290945"/>
                </a:cubicBezTo>
                <a:cubicBezTo>
                  <a:pt x="2855975" y="298919"/>
                  <a:pt x="2830771" y="302873"/>
                  <a:pt x="2807161" y="311727"/>
                </a:cubicBezTo>
                <a:cubicBezTo>
                  <a:pt x="2641390" y="373892"/>
                  <a:pt x="2771522" y="338821"/>
                  <a:pt x="2672079" y="363682"/>
                </a:cubicBezTo>
                <a:cubicBezTo>
                  <a:pt x="2658224" y="374073"/>
                  <a:pt x="2646281" y="387689"/>
                  <a:pt x="2630515" y="394855"/>
                </a:cubicBezTo>
                <a:cubicBezTo>
                  <a:pt x="2427230" y="487256"/>
                  <a:pt x="2664493" y="357083"/>
                  <a:pt x="2505825" y="436418"/>
                </a:cubicBezTo>
                <a:cubicBezTo>
                  <a:pt x="2494655" y="442003"/>
                  <a:pt x="2484246" y="449205"/>
                  <a:pt x="2474652" y="457200"/>
                </a:cubicBezTo>
                <a:cubicBezTo>
                  <a:pt x="2463363" y="466608"/>
                  <a:pt x="2456623" y="481801"/>
                  <a:pt x="2443479" y="488373"/>
                </a:cubicBezTo>
                <a:cubicBezTo>
                  <a:pt x="2427683" y="496271"/>
                  <a:pt x="2408843" y="495300"/>
                  <a:pt x="2391525" y="498764"/>
                </a:cubicBezTo>
                <a:cubicBezTo>
                  <a:pt x="2377670" y="505691"/>
                  <a:pt x="2363410" y="511860"/>
                  <a:pt x="2349961" y="519545"/>
                </a:cubicBezTo>
                <a:cubicBezTo>
                  <a:pt x="2339118" y="525741"/>
                  <a:pt x="2330267" y="535408"/>
                  <a:pt x="2318788" y="540327"/>
                </a:cubicBezTo>
                <a:cubicBezTo>
                  <a:pt x="2305662" y="545953"/>
                  <a:pt x="2291079" y="547254"/>
                  <a:pt x="2277225" y="550718"/>
                </a:cubicBezTo>
                <a:cubicBezTo>
                  <a:pt x="2086725" y="543791"/>
                  <a:pt x="1896002" y="541468"/>
                  <a:pt x="1705725" y="529936"/>
                </a:cubicBezTo>
                <a:cubicBezTo>
                  <a:pt x="1667071" y="527593"/>
                  <a:pt x="1629120" y="518024"/>
                  <a:pt x="1591425" y="509155"/>
                </a:cubicBezTo>
                <a:cubicBezTo>
                  <a:pt x="1570101" y="504138"/>
                  <a:pt x="1550016" y="494815"/>
                  <a:pt x="1529079" y="488373"/>
                </a:cubicBezTo>
                <a:cubicBezTo>
                  <a:pt x="1504979" y="480957"/>
                  <a:pt x="1480806" y="473707"/>
                  <a:pt x="1456343" y="467591"/>
                </a:cubicBezTo>
                <a:cubicBezTo>
                  <a:pt x="1347752" y="440443"/>
                  <a:pt x="1467821" y="479524"/>
                  <a:pt x="1321261" y="436418"/>
                </a:cubicBezTo>
                <a:cubicBezTo>
                  <a:pt x="1233329" y="410555"/>
                  <a:pt x="1228194" y="403571"/>
                  <a:pt x="1144615" y="374073"/>
                </a:cubicBezTo>
                <a:cubicBezTo>
                  <a:pt x="1113629" y="363137"/>
                  <a:pt x="1081722" y="354810"/>
                  <a:pt x="1051097" y="342900"/>
                </a:cubicBezTo>
                <a:cubicBezTo>
                  <a:pt x="1019304" y="330536"/>
                  <a:pt x="988445" y="315861"/>
                  <a:pt x="957579" y="301336"/>
                </a:cubicBezTo>
                <a:cubicBezTo>
                  <a:pt x="929548" y="288145"/>
                  <a:pt x="903216" y="271278"/>
                  <a:pt x="874452" y="259773"/>
                </a:cubicBezTo>
                <a:cubicBezTo>
                  <a:pt x="764876" y="215943"/>
                  <a:pt x="771695" y="221342"/>
                  <a:pt x="677025" y="207818"/>
                </a:cubicBezTo>
                <a:cubicBezTo>
                  <a:pt x="611216" y="211282"/>
                  <a:pt x="544944" y="209685"/>
                  <a:pt x="479597" y="218209"/>
                </a:cubicBezTo>
                <a:cubicBezTo>
                  <a:pt x="464237" y="220212"/>
                  <a:pt x="451483" y="231306"/>
                  <a:pt x="438034" y="238991"/>
                </a:cubicBezTo>
                <a:cubicBezTo>
                  <a:pt x="411763" y="254003"/>
                  <a:pt x="390071" y="273603"/>
                  <a:pt x="365297" y="290945"/>
                </a:cubicBezTo>
                <a:cubicBezTo>
                  <a:pt x="344835" y="305268"/>
                  <a:pt x="324024" y="319100"/>
                  <a:pt x="302952" y="332509"/>
                </a:cubicBezTo>
                <a:cubicBezTo>
                  <a:pt x="285913" y="343352"/>
                  <a:pt x="265278" y="349401"/>
                  <a:pt x="250997" y="363682"/>
                </a:cubicBezTo>
                <a:cubicBezTo>
                  <a:pt x="219824" y="394855"/>
                  <a:pt x="183930" y="421932"/>
                  <a:pt x="157479" y="457200"/>
                </a:cubicBezTo>
                <a:cubicBezTo>
                  <a:pt x="147088" y="471055"/>
                  <a:pt x="136164" y="484525"/>
                  <a:pt x="126306" y="498764"/>
                </a:cubicBezTo>
                <a:cubicBezTo>
                  <a:pt x="71149" y="578435"/>
                  <a:pt x="73323" y="576680"/>
                  <a:pt x="32788" y="644236"/>
                </a:cubicBezTo>
                <a:cubicBezTo>
                  <a:pt x="22397" y="678872"/>
                  <a:pt x="3186" y="712018"/>
                  <a:pt x="1615" y="748145"/>
                </a:cubicBezTo>
                <a:cubicBezTo>
                  <a:pt x="-3803" y="872766"/>
                  <a:pt x="5617" y="997643"/>
                  <a:pt x="12006" y="1122218"/>
                </a:cubicBezTo>
                <a:cubicBezTo>
                  <a:pt x="14152" y="1164056"/>
                  <a:pt x="35331" y="1155934"/>
                  <a:pt x="63961" y="1184564"/>
                </a:cubicBezTo>
                <a:cubicBezTo>
                  <a:pt x="74430" y="1195033"/>
                  <a:pt x="116529" y="1255926"/>
                  <a:pt x="136697" y="1267691"/>
                </a:cubicBezTo>
                <a:cubicBezTo>
                  <a:pt x="166163" y="1284880"/>
                  <a:pt x="199703" y="1293999"/>
                  <a:pt x="230215" y="1309255"/>
                </a:cubicBezTo>
                <a:cubicBezTo>
                  <a:pt x="275817" y="1332056"/>
                  <a:pt x="248308" y="1332603"/>
                  <a:pt x="302952" y="1350818"/>
                </a:cubicBezTo>
                <a:cubicBezTo>
                  <a:pt x="330048" y="1359850"/>
                  <a:pt x="358370" y="1364673"/>
                  <a:pt x="386079" y="1371600"/>
                </a:cubicBezTo>
                <a:cubicBezTo>
                  <a:pt x="399934" y="1375064"/>
                  <a:pt x="414095" y="1377475"/>
                  <a:pt x="427643" y="1381991"/>
                </a:cubicBezTo>
                <a:cubicBezTo>
                  <a:pt x="448425" y="1388918"/>
                  <a:pt x="470395" y="1392977"/>
                  <a:pt x="489988" y="1402773"/>
                </a:cubicBezTo>
                <a:cubicBezTo>
                  <a:pt x="510770" y="1413164"/>
                  <a:pt x="530621" y="1425674"/>
                  <a:pt x="552334" y="1433945"/>
                </a:cubicBezTo>
                <a:cubicBezTo>
                  <a:pt x="644746" y="1469149"/>
                  <a:pt x="684987" y="1473275"/>
                  <a:pt x="760152" y="1506682"/>
                </a:cubicBezTo>
                <a:cubicBezTo>
                  <a:pt x="830794" y="1538079"/>
                  <a:pt x="774387" y="1514817"/>
                  <a:pt x="832888" y="1548245"/>
                </a:cubicBezTo>
                <a:cubicBezTo>
                  <a:pt x="846337" y="1555930"/>
                  <a:pt x="861260" y="1560909"/>
                  <a:pt x="874452" y="1569027"/>
                </a:cubicBezTo>
                <a:cubicBezTo>
                  <a:pt x="978886" y="1633294"/>
                  <a:pt x="1004692" y="1631373"/>
                  <a:pt x="957579" y="1631373"/>
                </a:cubicBezTo>
              </a:path>
            </a:pathLst>
          </a:custGeom>
          <a:solidFill>
            <a:srgbClr val="8084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9" name="Figura a mano libera: forma 8">
            <a:extLst>
              <a:ext uri="{FF2B5EF4-FFF2-40B4-BE49-F238E27FC236}">
                <a16:creationId xmlns="" xmlns:a16="http://schemas.microsoft.com/office/drawing/2014/main" id="{738C2022-53E6-4376-B835-D4530B88A5A3}"/>
              </a:ext>
            </a:extLst>
          </p:cNvPr>
          <p:cNvSpPr/>
          <p:nvPr/>
        </p:nvSpPr>
        <p:spPr>
          <a:xfrm rot="8484363">
            <a:off x="9921060" y="1436721"/>
            <a:ext cx="5851697" cy="1901536"/>
          </a:xfrm>
          <a:custGeom>
            <a:avLst/>
            <a:gdLst>
              <a:gd name="connsiteX0" fmla="*/ 936797 w 5851697"/>
              <a:gd name="connsiteY0" fmla="*/ 1683327 h 1901536"/>
              <a:gd name="connsiteX1" fmla="*/ 988752 w 5851697"/>
              <a:gd name="connsiteY1" fmla="*/ 1672936 h 1901536"/>
              <a:gd name="connsiteX2" fmla="*/ 1071879 w 5851697"/>
              <a:gd name="connsiteY2" fmla="*/ 1620982 h 1901536"/>
              <a:gd name="connsiteX3" fmla="*/ 1113443 w 5851697"/>
              <a:gd name="connsiteY3" fmla="*/ 1600200 h 1901536"/>
              <a:gd name="connsiteX4" fmla="*/ 1144615 w 5851697"/>
              <a:gd name="connsiteY4" fmla="*/ 1579418 h 1901536"/>
              <a:gd name="connsiteX5" fmla="*/ 1186179 w 5851697"/>
              <a:gd name="connsiteY5" fmla="*/ 1569027 h 1901536"/>
              <a:gd name="connsiteX6" fmla="*/ 1227743 w 5851697"/>
              <a:gd name="connsiteY6" fmla="*/ 1537855 h 1901536"/>
              <a:gd name="connsiteX7" fmla="*/ 1342043 w 5851697"/>
              <a:gd name="connsiteY7" fmla="*/ 1506682 h 1901536"/>
              <a:gd name="connsiteX8" fmla="*/ 1393997 w 5851697"/>
              <a:gd name="connsiteY8" fmla="*/ 1485900 h 1901536"/>
              <a:gd name="connsiteX9" fmla="*/ 1560252 w 5851697"/>
              <a:gd name="connsiteY9" fmla="*/ 1465118 h 1901536"/>
              <a:gd name="connsiteX10" fmla="*/ 1664161 w 5851697"/>
              <a:gd name="connsiteY10" fmla="*/ 1454727 h 1901536"/>
              <a:gd name="connsiteX11" fmla="*/ 2173315 w 5851697"/>
              <a:gd name="connsiteY11" fmla="*/ 1465118 h 1901536"/>
              <a:gd name="connsiteX12" fmla="*/ 2235661 w 5851697"/>
              <a:gd name="connsiteY12" fmla="*/ 1496291 h 1901536"/>
              <a:gd name="connsiteX13" fmla="*/ 2443479 w 5851697"/>
              <a:gd name="connsiteY13" fmla="*/ 1537855 h 1901536"/>
              <a:gd name="connsiteX14" fmla="*/ 2526606 w 5851697"/>
              <a:gd name="connsiteY14" fmla="*/ 1558636 h 1901536"/>
              <a:gd name="connsiteX15" fmla="*/ 2588952 w 5851697"/>
              <a:gd name="connsiteY15" fmla="*/ 1589809 h 1901536"/>
              <a:gd name="connsiteX16" fmla="*/ 2651297 w 5851697"/>
              <a:gd name="connsiteY16" fmla="*/ 1600200 h 1901536"/>
              <a:gd name="connsiteX17" fmla="*/ 2724034 w 5851697"/>
              <a:gd name="connsiteY17" fmla="*/ 1620982 h 1901536"/>
              <a:gd name="connsiteX18" fmla="*/ 2786379 w 5851697"/>
              <a:gd name="connsiteY18" fmla="*/ 1641764 h 1901536"/>
              <a:gd name="connsiteX19" fmla="*/ 2931852 w 5851697"/>
              <a:gd name="connsiteY19" fmla="*/ 1683327 h 1901536"/>
              <a:gd name="connsiteX20" fmla="*/ 3004588 w 5851697"/>
              <a:gd name="connsiteY20" fmla="*/ 1704109 h 1901536"/>
              <a:gd name="connsiteX21" fmla="*/ 3077325 w 5851697"/>
              <a:gd name="connsiteY21" fmla="*/ 1714500 h 1901536"/>
              <a:gd name="connsiteX22" fmla="*/ 3150061 w 5851697"/>
              <a:gd name="connsiteY22" fmla="*/ 1745673 h 1901536"/>
              <a:gd name="connsiteX23" fmla="*/ 3222797 w 5851697"/>
              <a:gd name="connsiteY23" fmla="*/ 1766455 h 1901536"/>
              <a:gd name="connsiteX24" fmla="*/ 3305925 w 5851697"/>
              <a:gd name="connsiteY24" fmla="*/ 1787236 h 1901536"/>
              <a:gd name="connsiteX25" fmla="*/ 3441006 w 5851697"/>
              <a:gd name="connsiteY25" fmla="*/ 1808018 h 1901536"/>
              <a:gd name="connsiteX26" fmla="*/ 3700779 w 5851697"/>
              <a:gd name="connsiteY26" fmla="*/ 1859973 h 1901536"/>
              <a:gd name="connsiteX27" fmla="*/ 3773515 w 5851697"/>
              <a:gd name="connsiteY27" fmla="*/ 1870364 h 1901536"/>
              <a:gd name="connsiteX28" fmla="*/ 3825470 w 5851697"/>
              <a:gd name="connsiteY28" fmla="*/ 1880755 h 1901536"/>
              <a:gd name="connsiteX29" fmla="*/ 3929379 w 5851697"/>
              <a:gd name="connsiteY29" fmla="*/ 1891145 h 1901536"/>
              <a:gd name="connsiteX30" fmla="*/ 4189152 w 5851697"/>
              <a:gd name="connsiteY30" fmla="*/ 1901536 h 1901536"/>
              <a:gd name="connsiteX31" fmla="*/ 4687915 w 5851697"/>
              <a:gd name="connsiteY31" fmla="*/ 1880755 h 1901536"/>
              <a:gd name="connsiteX32" fmla="*/ 4771043 w 5851697"/>
              <a:gd name="connsiteY32" fmla="*/ 1870364 h 1901536"/>
              <a:gd name="connsiteX33" fmla="*/ 4874952 w 5851697"/>
              <a:gd name="connsiteY33" fmla="*/ 1859973 h 1901536"/>
              <a:gd name="connsiteX34" fmla="*/ 4926906 w 5851697"/>
              <a:gd name="connsiteY34" fmla="*/ 1839191 h 1901536"/>
              <a:gd name="connsiteX35" fmla="*/ 5010034 w 5851697"/>
              <a:gd name="connsiteY35" fmla="*/ 1818409 h 1901536"/>
              <a:gd name="connsiteX36" fmla="*/ 5113943 w 5851697"/>
              <a:gd name="connsiteY36" fmla="*/ 1776845 h 1901536"/>
              <a:gd name="connsiteX37" fmla="*/ 5321761 w 5851697"/>
              <a:gd name="connsiteY37" fmla="*/ 1704109 h 1901536"/>
              <a:gd name="connsiteX38" fmla="*/ 5352934 w 5851697"/>
              <a:gd name="connsiteY38" fmla="*/ 1683327 h 1901536"/>
              <a:gd name="connsiteX39" fmla="*/ 5404888 w 5851697"/>
              <a:gd name="connsiteY39" fmla="*/ 1652155 h 1901536"/>
              <a:gd name="connsiteX40" fmla="*/ 5436061 w 5851697"/>
              <a:gd name="connsiteY40" fmla="*/ 1620982 h 1901536"/>
              <a:gd name="connsiteX41" fmla="*/ 5488015 w 5851697"/>
              <a:gd name="connsiteY41" fmla="*/ 1589809 h 1901536"/>
              <a:gd name="connsiteX42" fmla="*/ 5581534 w 5851697"/>
              <a:gd name="connsiteY42" fmla="*/ 1506682 h 1901536"/>
              <a:gd name="connsiteX43" fmla="*/ 5654270 w 5851697"/>
              <a:gd name="connsiteY43" fmla="*/ 1454727 h 1901536"/>
              <a:gd name="connsiteX44" fmla="*/ 5685443 w 5851697"/>
              <a:gd name="connsiteY44" fmla="*/ 1413164 h 1901536"/>
              <a:gd name="connsiteX45" fmla="*/ 5758179 w 5851697"/>
              <a:gd name="connsiteY45" fmla="*/ 1340427 h 1901536"/>
              <a:gd name="connsiteX46" fmla="*/ 5768570 w 5851697"/>
              <a:gd name="connsiteY46" fmla="*/ 1309255 h 1901536"/>
              <a:gd name="connsiteX47" fmla="*/ 5810134 w 5851697"/>
              <a:gd name="connsiteY47" fmla="*/ 1236518 h 1901536"/>
              <a:gd name="connsiteX48" fmla="*/ 5830915 w 5851697"/>
              <a:gd name="connsiteY48" fmla="*/ 1153391 h 1901536"/>
              <a:gd name="connsiteX49" fmla="*/ 5851697 w 5851697"/>
              <a:gd name="connsiteY49" fmla="*/ 1091045 h 1901536"/>
              <a:gd name="connsiteX50" fmla="*/ 5841306 w 5851697"/>
              <a:gd name="connsiteY50" fmla="*/ 800100 h 1901536"/>
              <a:gd name="connsiteX51" fmla="*/ 5789352 w 5851697"/>
              <a:gd name="connsiteY51" fmla="*/ 675409 h 1901536"/>
              <a:gd name="connsiteX52" fmla="*/ 5747788 w 5851697"/>
              <a:gd name="connsiteY52" fmla="*/ 602673 h 1901536"/>
              <a:gd name="connsiteX53" fmla="*/ 5706225 w 5851697"/>
              <a:gd name="connsiteY53" fmla="*/ 540327 h 1901536"/>
              <a:gd name="connsiteX54" fmla="*/ 5675052 w 5851697"/>
              <a:gd name="connsiteY54" fmla="*/ 519545 h 1901536"/>
              <a:gd name="connsiteX55" fmla="*/ 5591925 w 5851697"/>
              <a:gd name="connsiteY55" fmla="*/ 498764 h 1901536"/>
              <a:gd name="connsiteX56" fmla="*/ 5415279 w 5851697"/>
              <a:gd name="connsiteY56" fmla="*/ 477982 h 1901536"/>
              <a:gd name="connsiteX57" fmla="*/ 5280197 w 5851697"/>
              <a:gd name="connsiteY57" fmla="*/ 415636 h 1901536"/>
              <a:gd name="connsiteX58" fmla="*/ 5238634 w 5851697"/>
              <a:gd name="connsiteY58" fmla="*/ 405245 h 1901536"/>
              <a:gd name="connsiteX59" fmla="*/ 5165897 w 5851697"/>
              <a:gd name="connsiteY59" fmla="*/ 363682 h 1901536"/>
              <a:gd name="connsiteX60" fmla="*/ 4989252 w 5851697"/>
              <a:gd name="connsiteY60" fmla="*/ 290945 h 1901536"/>
              <a:gd name="connsiteX61" fmla="*/ 4781434 w 5851697"/>
              <a:gd name="connsiteY61" fmla="*/ 207818 h 1901536"/>
              <a:gd name="connsiteX62" fmla="*/ 4729479 w 5851697"/>
              <a:gd name="connsiteY62" fmla="*/ 197427 h 1901536"/>
              <a:gd name="connsiteX63" fmla="*/ 4687915 w 5851697"/>
              <a:gd name="connsiteY63" fmla="*/ 176645 h 1901536"/>
              <a:gd name="connsiteX64" fmla="*/ 4594397 w 5851697"/>
              <a:gd name="connsiteY64" fmla="*/ 155864 h 1901536"/>
              <a:gd name="connsiteX65" fmla="*/ 4563225 w 5851697"/>
              <a:gd name="connsiteY65" fmla="*/ 145473 h 1901536"/>
              <a:gd name="connsiteX66" fmla="*/ 4500879 w 5851697"/>
              <a:gd name="connsiteY66" fmla="*/ 135082 h 1901536"/>
              <a:gd name="connsiteX67" fmla="*/ 4428143 w 5851697"/>
              <a:gd name="connsiteY67" fmla="*/ 114300 h 1901536"/>
              <a:gd name="connsiteX68" fmla="*/ 4396970 w 5851697"/>
              <a:gd name="connsiteY68" fmla="*/ 103909 h 1901536"/>
              <a:gd name="connsiteX69" fmla="*/ 4345015 w 5851697"/>
              <a:gd name="connsiteY69" fmla="*/ 93518 h 1901536"/>
              <a:gd name="connsiteX70" fmla="*/ 4303452 w 5851697"/>
              <a:gd name="connsiteY70" fmla="*/ 72736 h 1901536"/>
              <a:gd name="connsiteX71" fmla="*/ 4251497 w 5851697"/>
              <a:gd name="connsiteY71" fmla="*/ 62345 h 1901536"/>
              <a:gd name="connsiteX72" fmla="*/ 4168370 w 5851697"/>
              <a:gd name="connsiteY72" fmla="*/ 41564 h 1901536"/>
              <a:gd name="connsiteX73" fmla="*/ 4126806 w 5851697"/>
              <a:gd name="connsiteY73" fmla="*/ 31173 h 1901536"/>
              <a:gd name="connsiteX74" fmla="*/ 4095634 w 5851697"/>
              <a:gd name="connsiteY74" fmla="*/ 20782 h 1901536"/>
              <a:gd name="connsiteX75" fmla="*/ 3950161 w 5851697"/>
              <a:gd name="connsiteY75" fmla="*/ 0 h 1901536"/>
              <a:gd name="connsiteX76" fmla="*/ 3731952 w 5851697"/>
              <a:gd name="connsiteY76" fmla="*/ 10391 h 1901536"/>
              <a:gd name="connsiteX77" fmla="*/ 3669606 w 5851697"/>
              <a:gd name="connsiteY77" fmla="*/ 41564 h 1901536"/>
              <a:gd name="connsiteX78" fmla="*/ 3596870 w 5851697"/>
              <a:gd name="connsiteY78" fmla="*/ 62345 h 1901536"/>
              <a:gd name="connsiteX79" fmla="*/ 3544915 w 5851697"/>
              <a:gd name="connsiteY79" fmla="*/ 83127 h 1901536"/>
              <a:gd name="connsiteX80" fmla="*/ 3409834 w 5851697"/>
              <a:gd name="connsiteY80" fmla="*/ 114300 h 1901536"/>
              <a:gd name="connsiteX81" fmla="*/ 3305925 w 5851697"/>
              <a:gd name="connsiteY81" fmla="*/ 145473 h 1901536"/>
              <a:gd name="connsiteX82" fmla="*/ 3160452 w 5851697"/>
              <a:gd name="connsiteY82" fmla="*/ 187036 h 1901536"/>
              <a:gd name="connsiteX83" fmla="*/ 3118888 w 5851697"/>
              <a:gd name="connsiteY83" fmla="*/ 197427 h 1901536"/>
              <a:gd name="connsiteX84" fmla="*/ 3066934 w 5851697"/>
              <a:gd name="connsiteY84" fmla="*/ 207818 h 1901536"/>
              <a:gd name="connsiteX85" fmla="*/ 2931852 w 5851697"/>
              <a:gd name="connsiteY85" fmla="*/ 270164 h 1901536"/>
              <a:gd name="connsiteX86" fmla="*/ 2879897 w 5851697"/>
              <a:gd name="connsiteY86" fmla="*/ 290945 h 1901536"/>
              <a:gd name="connsiteX87" fmla="*/ 2807161 w 5851697"/>
              <a:gd name="connsiteY87" fmla="*/ 311727 h 1901536"/>
              <a:gd name="connsiteX88" fmla="*/ 2672079 w 5851697"/>
              <a:gd name="connsiteY88" fmla="*/ 363682 h 1901536"/>
              <a:gd name="connsiteX89" fmla="*/ 2630515 w 5851697"/>
              <a:gd name="connsiteY89" fmla="*/ 394855 h 1901536"/>
              <a:gd name="connsiteX90" fmla="*/ 2505825 w 5851697"/>
              <a:gd name="connsiteY90" fmla="*/ 436418 h 1901536"/>
              <a:gd name="connsiteX91" fmla="*/ 2474652 w 5851697"/>
              <a:gd name="connsiteY91" fmla="*/ 457200 h 1901536"/>
              <a:gd name="connsiteX92" fmla="*/ 2443479 w 5851697"/>
              <a:gd name="connsiteY92" fmla="*/ 488373 h 1901536"/>
              <a:gd name="connsiteX93" fmla="*/ 2391525 w 5851697"/>
              <a:gd name="connsiteY93" fmla="*/ 498764 h 1901536"/>
              <a:gd name="connsiteX94" fmla="*/ 2349961 w 5851697"/>
              <a:gd name="connsiteY94" fmla="*/ 519545 h 1901536"/>
              <a:gd name="connsiteX95" fmla="*/ 2318788 w 5851697"/>
              <a:gd name="connsiteY95" fmla="*/ 540327 h 1901536"/>
              <a:gd name="connsiteX96" fmla="*/ 2277225 w 5851697"/>
              <a:gd name="connsiteY96" fmla="*/ 550718 h 1901536"/>
              <a:gd name="connsiteX97" fmla="*/ 1705725 w 5851697"/>
              <a:gd name="connsiteY97" fmla="*/ 529936 h 1901536"/>
              <a:gd name="connsiteX98" fmla="*/ 1591425 w 5851697"/>
              <a:gd name="connsiteY98" fmla="*/ 509155 h 1901536"/>
              <a:gd name="connsiteX99" fmla="*/ 1529079 w 5851697"/>
              <a:gd name="connsiteY99" fmla="*/ 488373 h 1901536"/>
              <a:gd name="connsiteX100" fmla="*/ 1456343 w 5851697"/>
              <a:gd name="connsiteY100" fmla="*/ 467591 h 1901536"/>
              <a:gd name="connsiteX101" fmla="*/ 1321261 w 5851697"/>
              <a:gd name="connsiteY101" fmla="*/ 436418 h 1901536"/>
              <a:gd name="connsiteX102" fmla="*/ 1144615 w 5851697"/>
              <a:gd name="connsiteY102" fmla="*/ 374073 h 1901536"/>
              <a:gd name="connsiteX103" fmla="*/ 1051097 w 5851697"/>
              <a:gd name="connsiteY103" fmla="*/ 342900 h 1901536"/>
              <a:gd name="connsiteX104" fmla="*/ 957579 w 5851697"/>
              <a:gd name="connsiteY104" fmla="*/ 301336 h 1901536"/>
              <a:gd name="connsiteX105" fmla="*/ 874452 w 5851697"/>
              <a:gd name="connsiteY105" fmla="*/ 259773 h 1901536"/>
              <a:gd name="connsiteX106" fmla="*/ 677025 w 5851697"/>
              <a:gd name="connsiteY106" fmla="*/ 207818 h 1901536"/>
              <a:gd name="connsiteX107" fmla="*/ 479597 w 5851697"/>
              <a:gd name="connsiteY107" fmla="*/ 218209 h 1901536"/>
              <a:gd name="connsiteX108" fmla="*/ 438034 w 5851697"/>
              <a:gd name="connsiteY108" fmla="*/ 238991 h 1901536"/>
              <a:gd name="connsiteX109" fmla="*/ 365297 w 5851697"/>
              <a:gd name="connsiteY109" fmla="*/ 290945 h 1901536"/>
              <a:gd name="connsiteX110" fmla="*/ 302952 w 5851697"/>
              <a:gd name="connsiteY110" fmla="*/ 332509 h 1901536"/>
              <a:gd name="connsiteX111" fmla="*/ 250997 w 5851697"/>
              <a:gd name="connsiteY111" fmla="*/ 363682 h 1901536"/>
              <a:gd name="connsiteX112" fmla="*/ 157479 w 5851697"/>
              <a:gd name="connsiteY112" fmla="*/ 457200 h 1901536"/>
              <a:gd name="connsiteX113" fmla="*/ 126306 w 5851697"/>
              <a:gd name="connsiteY113" fmla="*/ 498764 h 1901536"/>
              <a:gd name="connsiteX114" fmla="*/ 32788 w 5851697"/>
              <a:gd name="connsiteY114" fmla="*/ 644236 h 1901536"/>
              <a:gd name="connsiteX115" fmla="*/ 1615 w 5851697"/>
              <a:gd name="connsiteY115" fmla="*/ 748145 h 1901536"/>
              <a:gd name="connsiteX116" fmla="*/ 12006 w 5851697"/>
              <a:gd name="connsiteY116" fmla="*/ 1122218 h 1901536"/>
              <a:gd name="connsiteX117" fmla="*/ 63961 w 5851697"/>
              <a:gd name="connsiteY117" fmla="*/ 1184564 h 1901536"/>
              <a:gd name="connsiteX118" fmla="*/ 136697 w 5851697"/>
              <a:gd name="connsiteY118" fmla="*/ 1267691 h 1901536"/>
              <a:gd name="connsiteX119" fmla="*/ 230215 w 5851697"/>
              <a:gd name="connsiteY119" fmla="*/ 1309255 h 1901536"/>
              <a:gd name="connsiteX120" fmla="*/ 302952 w 5851697"/>
              <a:gd name="connsiteY120" fmla="*/ 1350818 h 1901536"/>
              <a:gd name="connsiteX121" fmla="*/ 386079 w 5851697"/>
              <a:gd name="connsiteY121" fmla="*/ 1371600 h 1901536"/>
              <a:gd name="connsiteX122" fmla="*/ 427643 w 5851697"/>
              <a:gd name="connsiteY122" fmla="*/ 1381991 h 1901536"/>
              <a:gd name="connsiteX123" fmla="*/ 489988 w 5851697"/>
              <a:gd name="connsiteY123" fmla="*/ 1402773 h 1901536"/>
              <a:gd name="connsiteX124" fmla="*/ 552334 w 5851697"/>
              <a:gd name="connsiteY124" fmla="*/ 1433945 h 1901536"/>
              <a:gd name="connsiteX125" fmla="*/ 760152 w 5851697"/>
              <a:gd name="connsiteY125" fmla="*/ 1506682 h 1901536"/>
              <a:gd name="connsiteX126" fmla="*/ 832888 w 5851697"/>
              <a:gd name="connsiteY126" fmla="*/ 1548245 h 1901536"/>
              <a:gd name="connsiteX127" fmla="*/ 874452 w 5851697"/>
              <a:gd name="connsiteY127" fmla="*/ 1569027 h 1901536"/>
              <a:gd name="connsiteX128" fmla="*/ 957579 w 5851697"/>
              <a:gd name="connsiteY128" fmla="*/ 1631373 h 190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5851697" h="1901536">
                <a:moveTo>
                  <a:pt x="936797" y="1683327"/>
                </a:moveTo>
                <a:cubicBezTo>
                  <a:pt x="954115" y="1679863"/>
                  <a:pt x="972716" y="1680337"/>
                  <a:pt x="988752" y="1672936"/>
                </a:cubicBezTo>
                <a:cubicBezTo>
                  <a:pt x="1018420" y="1659243"/>
                  <a:pt x="1042653" y="1635595"/>
                  <a:pt x="1071879" y="1620982"/>
                </a:cubicBezTo>
                <a:cubicBezTo>
                  <a:pt x="1085734" y="1614055"/>
                  <a:pt x="1099994" y="1607885"/>
                  <a:pt x="1113443" y="1600200"/>
                </a:cubicBezTo>
                <a:cubicBezTo>
                  <a:pt x="1124286" y="1594004"/>
                  <a:pt x="1133137" y="1584337"/>
                  <a:pt x="1144615" y="1579418"/>
                </a:cubicBezTo>
                <a:cubicBezTo>
                  <a:pt x="1157741" y="1573792"/>
                  <a:pt x="1172324" y="1572491"/>
                  <a:pt x="1186179" y="1569027"/>
                </a:cubicBezTo>
                <a:cubicBezTo>
                  <a:pt x="1200034" y="1558636"/>
                  <a:pt x="1212604" y="1546265"/>
                  <a:pt x="1227743" y="1537855"/>
                </a:cubicBezTo>
                <a:cubicBezTo>
                  <a:pt x="1270654" y="1514016"/>
                  <a:pt x="1293609" y="1514754"/>
                  <a:pt x="1342043" y="1506682"/>
                </a:cubicBezTo>
                <a:cubicBezTo>
                  <a:pt x="1359361" y="1499755"/>
                  <a:pt x="1376132" y="1491260"/>
                  <a:pt x="1393997" y="1485900"/>
                </a:cubicBezTo>
                <a:cubicBezTo>
                  <a:pt x="1441058" y="1471781"/>
                  <a:pt x="1520225" y="1468930"/>
                  <a:pt x="1560252" y="1465118"/>
                </a:cubicBezTo>
                <a:lnTo>
                  <a:pt x="1664161" y="1454727"/>
                </a:lnTo>
                <a:cubicBezTo>
                  <a:pt x="1833879" y="1458191"/>
                  <a:pt x="2004009" y="1452805"/>
                  <a:pt x="2173315" y="1465118"/>
                </a:cubicBezTo>
                <a:cubicBezTo>
                  <a:pt x="2196489" y="1466803"/>
                  <a:pt x="2213406" y="1489614"/>
                  <a:pt x="2235661" y="1496291"/>
                </a:cubicBezTo>
                <a:cubicBezTo>
                  <a:pt x="2381139" y="1539935"/>
                  <a:pt x="2340967" y="1515888"/>
                  <a:pt x="2443479" y="1537855"/>
                </a:cubicBezTo>
                <a:cubicBezTo>
                  <a:pt x="2471407" y="1543839"/>
                  <a:pt x="2498897" y="1551709"/>
                  <a:pt x="2526606" y="1558636"/>
                </a:cubicBezTo>
                <a:cubicBezTo>
                  <a:pt x="2547388" y="1569027"/>
                  <a:pt x="2566909" y="1582461"/>
                  <a:pt x="2588952" y="1589809"/>
                </a:cubicBezTo>
                <a:cubicBezTo>
                  <a:pt x="2608939" y="1596471"/>
                  <a:pt x="2630768" y="1595463"/>
                  <a:pt x="2651297" y="1600200"/>
                </a:cubicBezTo>
                <a:cubicBezTo>
                  <a:pt x="2675867" y="1605870"/>
                  <a:pt x="2699933" y="1613566"/>
                  <a:pt x="2724034" y="1620982"/>
                </a:cubicBezTo>
                <a:cubicBezTo>
                  <a:pt x="2744971" y="1627424"/>
                  <a:pt x="2765397" y="1635469"/>
                  <a:pt x="2786379" y="1641764"/>
                </a:cubicBezTo>
                <a:cubicBezTo>
                  <a:pt x="2834683" y="1656255"/>
                  <a:pt x="2883361" y="1669473"/>
                  <a:pt x="2931852" y="1683327"/>
                </a:cubicBezTo>
                <a:cubicBezTo>
                  <a:pt x="2956097" y="1690254"/>
                  <a:pt x="2979626" y="1700543"/>
                  <a:pt x="3004588" y="1704109"/>
                </a:cubicBezTo>
                <a:lnTo>
                  <a:pt x="3077325" y="1714500"/>
                </a:lnTo>
                <a:cubicBezTo>
                  <a:pt x="3101570" y="1724891"/>
                  <a:pt x="3125220" y="1736801"/>
                  <a:pt x="3150061" y="1745673"/>
                </a:cubicBezTo>
                <a:cubicBezTo>
                  <a:pt x="3173808" y="1754154"/>
                  <a:pt x="3198433" y="1759958"/>
                  <a:pt x="3222797" y="1766455"/>
                </a:cubicBezTo>
                <a:cubicBezTo>
                  <a:pt x="3250395" y="1773814"/>
                  <a:pt x="3277997" y="1781252"/>
                  <a:pt x="3305925" y="1787236"/>
                </a:cubicBezTo>
                <a:cubicBezTo>
                  <a:pt x="3334763" y="1793415"/>
                  <a:pt x="3414448" y="1804224"/>
                  <a:pt x="3441006" y="1808018"/>
                </a:cubicBezTo>
                <a:cubicBezTo>
                  <a:pt x="3560871" y="1847973"/>
                  <a:pt x="3499008" y="1831148"/>
                  <a:pt x="3700779" y="1859973"/>
                </a:cubicBezTo>
                <a:cubicBezTo>
                  <a:pt x="3725024" y="1863437"/>
                  <a:pt x="3749357" y="1866338"/>
                  <a:pt x="3773515" y="1870364"/>
                </a:cubicBezTo>
                <a:cubicBezTo>
                  <a:pt x="3790936" y="1873268"/>
                  <a:pt x="3807964" y="1878421"/>
                  <a:pt x="3825470" y="1880755"/>
                </a:cubicBezTo>
                <a:cubicBezTo>
                  <a:pt x="3859974" y="1885355"/>
                  <a:pt x="3894627" y="1889159"/>
                  <a:pt x="3929379" y="1891145"/>
                </a:cubicBezTo>
                <a:cubicBezTo>
                  <a:pt x="4015898" y="1896089"/>
                  <a:pt x="4102561" y="1898072"/>
                  <a:pt x="4189152" y="1901536"/>
                </a:cubicBezTo>
                <a:lnTo>
                  <a:pt x="4687915" y="1880755"/>
                </a:lnTo>
                <a:cubicBezTo>
                  <a:pt x="4715800" y="1879261"/>
                  <a:pt x="4743289" y="1873448"/>
                  <a:pt x="4771043" y="1870364"/>
                </a:cubicBezTo>
                <a:cubicBezTo>
                  <a:pt x="4805639" y="1866520"/>
                  <a:pt x="4840316" y="1863437"/>
                  <a:pt x="4874952" y="1859973"/>
                </a:cubicBezTo>
                <a:cubicBezTo>
                  <a:pt x="4892270" y="1853046"/>
                  <a:pt x="4909079" y="1844676"/>
                  <a:pt x="4926906" y="1839191"/>
                </a:cubicBezTo>
                <a:cubicBezTo>
                  <a:pt x="4954205" y="1830791"/>
                  <a:pt x="4983515" y="1829017"/>
                  <a:pt x="5010034" y="1818409"/>
                </a:cubicBezTo>
                <a:cubicBezTo>
                  <a:pt x="5044670" y="1804554"/>
                  <a:pt x="5078074" y="1787093"/>
                  <a:pt x="5113943" y="1776845"/>
                </a:cubicBezTo>
                <a:cubicBezTo>
                  <a:pt x="5171686" y="1760347"/>
                  <a:pt x="5280577" y="1731565"/>
                  <a:pt x="5321761" y="1704109"/>
                </a:cubicBezTo>
                <a:cubicBezTo>
                  <a:pt x="5332152" y="1697182"/>
                  <a:pt x="5342344" y="1689946"/>
                  <a:pt x="5352934" y="1683327"/>
                </a:cubicBezTo>
                <a:cubicBezTo>
                  <a:pt x="5370060" y="1672623"/>
                  <a:pt x="5388731" y="1664273"/>
                  <a:pt x="5404888" y="1652155"/>
                </a:cubicBezTo>
                <a:cubicBezTo>
                  <a:pt x="5416644" y="1643338"/>
                  <a:pt x="5424305" y="1629799"/>
                  <a:pt x="5436061" y="1620982"/>
                </a:cubicBezTo>
                <a:cubicBezTo>
                  <a:pt x="5452218" y="1608864"/>
                  <a:pt x="5471470" y="1601391"/>
                  <a:pt x="5488015" y="1589809"/>
                </a:cubicBezTo>
                <a:cubicBezTo>
                  <a:pt x="5571375" y="1531457"/>
                  <a:pt x="5510060" y="1567946"/>
                  <a:pt x="5581534" y="1506682"/>
                </a:cubicBezTo>
                <a:cubicBezTo>
                  <a:pt x="5622829" y="1471286"/>
                  <a:pt x="5608660" y="1500337"/>
                  <a:pt x="5654270" y="1454727"/>
                </a:cubicBezTo>
                <a:cubicBezTo>
                  <a:pt x="5666516" y="1442481"/>
                  <a:pt x="5673794" y="1425978"/>
                  <a:pt x="5685443" y="1413164"/>
                </a:cubicBezTo>
                <a:cubicBezTo>
                  <a:pt x="5708508" y="1387793"/>
                  <a:pt x="5758179" y="1340427"/>
                  <a:pt x="5758179" y="1340427"/>
                </a:cubicBezTo>
                <a:cubicBezTo>
                  <a:pt x="5761643" y="1330036"/>
                  <a:pt x="5764255" y="1319322"/>
                  <a:pt x="5768570" y="1309255"/>
                </a:cubicBezTo>
                <a:cubicBezTo>
                  <a:pt x="5784391" y="1272340"/>
                  <a:pt x="5789262" y="1267826"/>
                  <a:pt x="5810134" y="1236518"/>
                </a:cubicBezTo>
                <a:cubicBezTo>
                  <a:pt x="5817061" y="1208809"/>
                  <a:pt x="5821883" y="1180487"/>
                  <a:pt x="5830915" y="1153391"/>
                </a:cubicBezTo>
                <a:lnTo>
                  <a:pt x="5851697" y="1091045"/>
                </a:lnTo>
                <a:cubicBezTo>
                  <a:pt x="5848233" y="994063"/>
                  <a:pt x="5847005" y="896976"/>
                  <a:pt x="5841306" y="800100"/>
                </a:cubicBezTo>
                <a:cubicBezTo>
                  <a:pt x="5837097" y="728552"/>
                  <a:pt x="5830404" y="736989"/>
                  <a:pt x="5789352" y="675409"/>
                </a:cubicBezTo>
                <a:cubicBezTo>
                  <a:pt x="5717461" y="567571"/>
                  <a:pt x="5826889" y="734510"/>
                  <a:pt x="5747788" y="602673"/>
                </a:cubicBezTo>
                <a:cubicBezTo>
                  <a:pt x="5734938" y="581256"/>
                  <a:pt x="5727007" y="554182"/>
                  <a:pt x="5706225" y="540327"/>
                </a:cubicBezTo>
                <a:cubicBezTo>
                  <a:pt x="5695834" y="533400"/>
                  <a:pt x="5686222" y="525130"/>
                  <a:pt x="5675052" y="519545"/>
                </a:cubicBezTo>
                <a:cubicBezTo>
                  <a:pt x="5652775" y="508407"/>
                  <a:pt x="5613259" y="503505"/>
                  <a:pt x="5591925" y="498764"/>
                </a:cubicBezTo>
                <a:cubicBezTo>
                  <a:pt x="5490229" y="476165"/>
                  <a:pt x="5616209" y="493438"/>
                  <a:pt x="5415279" y="477982"/>
                </a:cubicBezTo>
                <a:cubicBezTo>
                  <a:pt x="5354924" y="447804"/>
                  <a:pt x="5333018" y="430728"/>
                  <a:pt x="5280197" y="415636"/>
                </a:cubicBezTo>
                <a:cubicBezTo>
                  <a:pt x="5266466" y="411713"/>
                  <a:pt x="5252488" y="408709"/>
                  <a:pt x="5238634" y="405245"/>
                </a:cubicBezTo>
                <a:cubicBezTo>
                  <a:pt x="5214388" y="391391"/>
                  <a:pt x="5191134" y="375636"/>
                  <a:pt x="5165897" y="363682"/>
                </a:cubicBezTo>
                <a:cubicBezTo>
                  <a:pt x="5099766" y="332357"/>
                  <a:pt x="5051623" y="316932"/>
                  <a:pt x="4989252" y="290945"/>
                </a:cubicBezTo>
                <a:cubicBezTo>
                  <a:pt x="4909203" y="257591"/>
                  <a:pt x="4873412" y="238478"/>
                  <a:pt x="4781434" y="207818"/>
                </a:cubicBezTo>
                <a:cubicBezTo>
                  <a:pt x="4764679" y="202233"/>
                  <a:pt x="4746797" y="200891"/>
                  <a:pt x="4729479" y="197427"/>
                </a:cubicBezTo>
                <a:cubicBezTo>
                  <a:pt x="4715624" y="190500"/>
                  <a:pt x="4702419" y="182084"/>
                  <a:pt x="4687915" y="176645"/>
                </a:cubicBezTo>
                <a:cubicBezTo>
                  <a:pt x="4666589" y="168648"/>
                  <a:pt x="4614138" y="160799"/>
                  <a:pt x="4594397" y="155864"/>
                </a:cubicBezTo>
                <a:cubicBezTo>
                  <a:pt x="4583771" y="153208"/>
                  <a:pt x="4573917" y="147849"/>
                  <a:pt x="4563225" y="145473"/>
                </a:cubicBezTo>
                <a:cubicBezTo>
                  <a:pt x="4542658" y="140903"/>
                  <a:pt x="4521408" y="139820"/>
                  <a:pt x="4500879" y="135082"/>
                </a:cubicBezTo>
                <a:cubicBezTo>
                  <a:pt x="4476309" y="129412"/>
                  <a:pt x="4452295" y="121546"/>
                  <a:pt x="4428143" y="114300"/>
                </a:cubicBezTo>
                <a:cubicBezTo>
                  <a:pt x="4417652" y="111153"/>
                  <a:pt x="4407596" y="106566"/>
                  <a:pt x="4396970" y="103909"/>
                </a:cubicBezTo>
                <a:cubicBezTo>
                  <a:pt x="4379836" y="99626"/>
                  <a:pt x="4362333" y="96982"/>
                  <a:pt x="4345015" y="93518"/>
                </a:cubicBezTo>
                <a:cubicBezTo>
                  <a:pt x="4331161" y="86591"/>
                  <a:pt x="4318147" y="77634"/>
                  <a:pt x="4303452" y="72736"/>
                </a:cubicBezTo>
                <a:cubicBezTo>
                  <a:pt x="4286697" y="67151"/>
                  <a:pt x="4268706" y="66316"/>
                  <a:pt x="4251497" y="62345"/>
                </a:cubicBezTo>
                <a:cubicBezTo>
                  <a:pt x="4223667" y="55923"/>
                  <a:pt x="4196079" y="48491"/>
                  <a:pt x="4168370" y="41564"/>
                </a:cubicBezTo>
                <a:cubicBezTo>
                  <a:pt x="4154515" y="38100"/>
                  <a:pt x="4140354" y="35689"/>
                  <a:pt x="4126806" y="31173"/>
                </a:cubicBezTo>
                <a:cubicBezTo>
                  <a:pt x="4116415" y="27709"/>
                  <a:pt x="4106420" y="22685"/>
                  <a:pt x="4095634" y="20782"/>
                </a:cubicBezTo>
                <a:cubicBezTo>
                  <a:pt x="4047396" y="12269"/>
                  <a:pt x="3950161" y="0"/>
                  <a:pt x="3950161" y="0"/>
                </a:cubicBezTo>
                <a:cubicBezTo>
                  <a:pt x="3877425" y="3464"/>
                  <a:pt x="3803985" y="-281"/>
                  <a:pt x="3731952" y="10391"/>
                </a:cubicBezTo>
                <a:cubicBezTo>
                  <a:pt x="3708968" y="13796"/>
                  <a:pt x="3691292" y="33223"/>
                  <a:pt x="3669606" y="41564"/>
                </a:cubicBezTo>
                <a:cubicBezTo>
                  <a:pt x="3646071" y="50616"/>
                  <a:pt x="3620792" y="54371"/>
                  <a:pt x="3596870" y="62345"/>
                </a:cubicBezTo>
                <a:cubicBezTo>
                  <a:pt x="3579175" y="68243"/>
                  <a:pt x="3562610" y="77229"/>
                  <a:pt x="3544915" y="83127"/>
                </a:cubicBezTo>
                <a:cubicBezTo>
                  <a:pt x="3478490" y="105269"/>
                  <a:pt x="3474852" y="103463"/>
                  <a:pt x="3409834" y="114300"/>
                </a:cubicBezTo>
                <a:cubicBezTo>
                  <a:pt x="3339914" y="149260"/>
                  <a:pt x="3396486" y="126067"/>
                  <a:pt x="3305925" y="145473"/>
                </a:cubicBezTo>
                <a:cubicBezTo>
                  <a:pt x="3199688" y="168238"/>
                  <a:pt x="3251318" y="159777"/>
                  <a:pt x="3160452" y="187036"/>
                </a:cubicBezTo>
                <a:cubicBezTo>
                  <a:pt x="3146773" y="191140"/>
                  <a:pt x="3132829" y="194329"/>
                  <a:pt x="3118888" y="197427"/>
                </a:cubicBezTo>
                <a:cubicBezTo>
                  <a:pt x="3101648" y="201258"/>
                  <a:pt x="3083850" y="202743"/>
                  <a:pt x="3066934" y="207818"/>
                </a:cubicBezTo>
                <a:cubicBezTo>
                  <a:pt x="3006827" y="225850"/>
                  <a:pt x="2997428" y="243935"/>
                  <a:pt x="2931852" y="270164"/>
                </a:cubicBezTo>
                <a:cubicBezTo>
                  <a:pt x="2914534" y="277091"/>
                  <a:pt x="2897592" y="285047"/>
                  <a:pt x="2879897" y="290945"/>
                </a:cubicBezTo>
                <a:cubicBezTo>
                  <a:pt x="2855975" y="298919"/>
                  <a:pt x="2830771" y="302873"/>
                  <a:pt x="2807161" y="311727"/>
                </a:cubicBezTo>
                <a:cubicBezTo>
                  <a:pt x="2641390" y="373892"/>
                  <a:pt x="2771522" y="338821"/>
                  <a:pt x="2672079" y="363682"/>
                </a:cubicBezTo>
                <a:cubicBezTo>
                  <a:pt x="2658224" y="374073"/>
                  <a:pt x="2646281" y="387689"/>
                  <a:pt x="2630515" y="394855"/>
                </a:cubicBezTo>
                <a:cubicBezTo>
                  <a:pt x="2427230" y="487256"/>
                  <a:pt x="2664493" y="357083"/>
                  <a:pt x="2505825" y="436418"/>
                </a:cubicBezTo>
                <a:cubicBezTo>
                  <a:pt x="2494655" y="442003"/>
                  <a:pt x="2484246" y="449205"/>
                  <a:pt x="2474652" y="457200"/>
                </a:cubicBezTo>
                <a:cubicBezTo>
                  <a:pt x="2463363" y="466608"/>
                  <a:pt x="2456623" y="481801"/>
                  <a:pt x="2443479" y="488373"/>
                </a:cubicBezTo>
                <a:cubicBezTo>
                  <a:pt x="2427683" y="496271"/>
                  <a:pt x="2408843" y="495300"/>
                  <a:pt x="2391525" y="498764"/>
                </a:cubicBezTo>
                <a:cubicBezTo>
                  <a:pt x="2377670" y="505691"/>
                  <a:pt x="2363410" y="511860"/>
                  <a:pt x="2349961" y="519545"/>
                </a:cubicBezTo>
                <a:cubicBezTo>
                  <a:pt x="2339118" y="525741"/>
                  <a:pt x="2330267" y="535408"/>
                  <a:pt x="2318788" y="540327"/>
                </a:cubicBezTo>
                <a:cubicBezTo>
                  <a:pt x="2305662" y="545953"/>
                  <a:pt x="2291079" y="547254"/>
                  <a:pt x="2277225" y="550718"/>
                </a:cubicBezTo>
                <a:cubicBezTo>
                  <a:pt x="2086725" y="543791"/>
                  <a:pt x="1896002" y="541468"/>
                  <a:pt x="1705725" y="529936"/>
                </a:cubicBezTo>
                <a:cubicBezTo>
                  <a:pt x="1667071" y="527593"/>
                  <a:pt x="1629120" y="518024"/>
                  <a:pt x="1591425" y="509155"/>
                </a:cubicBezTo>
                <a:cubicBezTo>
                  <a:pt x="1570101" y="504138"/>
                  <a:pt x="1550016" y="494815"/>
                  <a:pt x="1529079" y="488373"/>
                </a:cubicBezTo>
                <a:cubicBezTo>
                  <a:pt x="1504979" y="480957"/>
                  <a:pt x="1480806" y="473707"/>
                  <a:pt x="1456343" y="467591"/>
                </a:cubicBezTo>
                <a:cubicBezTo>
                  <a:pt x="1347752" y="440443"/>
                  <a:pt x="1467821" y="479524"/>
                  <a:pt x="1321261" y="436418"/>
                </a:cubicBezTo>
                <a:cubicBezTo>
                  <a:pt x="1233329" y="410555"/>
                  <a:pt x="1228194" y="403571"/>
                  <a:pt x="1144615" y="374073"/>
                </a:cubicBezTo>
                <a:cubicBezTo>
                  <a:pt x="1113629" y="363137"/>
                  <a:pt x="1081722" y="354810"/>
                  <a:pt x="1051097" y="342900"/>
                </a:cubicBezTo>
                <a:cubicBezTo>
                  <a:pt x="1019304" y="330536"/>
                  <a:pt x="988445" y="315861"/>
                  <a:pt x="957579" y="301336"/>
                </a:cubicBezTo>
                <a:cubicBezTo>
                  <a:pt x="929548" y="288145"/>
                  <a:pt x="903216" y="271278"/>
                  <a:pt x="874452" y="259773"/>
                </a:cubicBezTo>
                <a:cubicBezTo>
                  <a:pt x="764876" y="215943"/>
                  <a:pt x="771695" y="221342"/>
                  <a:pt x="677025" y="207818"/>
                </a:cubicBezTo>
                <a:cubicBezTo>
                  <a:pt x="611216" y="211282"/>
                  <a:pt x="544944" y="209685"/>
                  <a:pt x="479597" y="218209"/>
                </a:cubicBezTo>
                <a:cubicBezTo>
                  <a:pt x="464237" y="220212"/>
                  <a:pt x="451483" y="231306"/>
                  <a:pt x="438034" y="238991"/>
                </a:cubicBezTo>
                <a:cubicBezTo>
                  <a:pt x="411763" y="254003"/>
                  <a:pt x="390071" y="273603"/>
                  <a:pt x="365297" y="290945"/>
                </a:cubicBezTo>
                <a:cubicBezTo>
                  <a:pt x="344835" y="305268"/>
                  <a:pt x="324024" y="319100"/>
                  <a:pt x="302952" y="332509"/>
                </a:cubicBezTo>
                <a:cubicBezTo>
                  <a:pt x="285913" y="343352"/>
                  <a:pt x="265278" y="349401"/>
                  <a:pt x="250997" y="363682"/>
                </a:cubicBezTo>
                <a:cubicBezTo>
                  <a:pt x="219824" y="394855"/>
                  <a:pt x="183930" y="421932"/>
                  <a:pt x="157479" y="457200"/>
                </a:cubicBezTo>
                <a:cubicBezTo>
                  <a:pt x="147088" y="471055"/>
                  <a:pt x="136164" y="484525"/>
                  <a:pt x="126306" y="498764"/>
                </a:cubicBezTo>
                <a:cubicBezTo>
                  <a:pt x="71149" y="578435"/>
                  <a:pt x="73323" y="576680"/>
                  <a:pt x="32788" y="644236"/>
                </a:cubicBezTo>
                <a:cubicBezTo>
                  <a:pt x="22397" y="678872"/>
                  <a:pt x="3186" y="712018"/>
                  <a:pt x="1615" y="748145"/>
                </a:cubicBezTo>
                <a:cubicBezTo>
                  <a:pt x="-3803" y="872766"/>
                  <a:pt x="5617" y="997643"/>
                  <a:pt x="12006" y="1122218"/>
                </a:cubicBezTo>
                <a:cubicBezTo>
                  <a:pt x="14152" y="1164056"/>
                  <a:pt x="35331" y="1155934"/>
                  <a:pt x="63961" y="1184564"/>
                </a:cubicBezTo>
                <a:cubicBezTo>
                  <a:pt x="74430" y="1195033"/>
                  <a:pt x="116529" y="1255926"/>
                  <a:pt x="136697" y="1267691"/>
                </a:cubicBezTo>
                <a:cubicBezTo>
                  <a:pt x="166163" y="1284880"/>
                  <a:pt x="199703" y="1293999"/>
                  <a:pt x="230215" y="1309255"/>
                </a:cubicBezTo>
                <a:cubicBezTo>
                  <a:pt x="275817" y="1332056"/>
                  <a:pt x="248308" y="1332603"/>
                  <a:pt x="302952" y="1350818"/>
                </a:cubicBezTo>
                <a:cubicBezTo>
                  <a:pt x="330048" y="1359850"/>
                  <a:pt x="358370" y="1364673"/>
                  <a:pt x="386079" y="1371600"/>
                </a:cubicBezTo>
                <a:cubicBezTo>
                  <a:pt x="399934" y="1375064"/>
                  <a:pt x="414095" y="1377475"/>
                  <a:pt x="427643" y="1381991"/>
                </a:cubicBezTo>
                <a:cubicBezTo>
                  <a:pt x="448425" y="1388918"/>
                  <a:pt x="470395" y="1392977"/>
                  <a:pt x="489988" y="1402773"/>
                </a:cubicBezTo>
                <a:cubicBezTo>
                  <a:pt x="510770" y="1413164"/>
                  <a:pt x="530621" y="1425674"/>
                  <a:pt x="552334" y="1433945"/>
                </a:cubicBezTo>
                <a:cubicBezTo>
                  <a:pt x="644746" y="1469149"/>
                  <a:pt x="684987" y="1473275"/>
                  <a:pt x="760152" y="1506682"/>
                </a:cubicBezTo>
                <a:cubicBezTo>
                  <a:pt x="830794" y="1538079"/>
                  <a:pt x="774387" y="1514817"/>
                  <a:pt x="832888" y="1548245"/>
                </a:cubicBezTo>
                <a:cubicBezTo>
                  <a:pt x="846337" y="1555930"/>
                  <a:pt x="861260" y="1560909"/>
                  <a:pt x="874452" y="1569027"/>
                </a:cubicBezTo>
                <a:cubicBezTo>
                  <a:pt x="978886" y="1633294"/>
                  <a:pt x="1004692" y="1631373"/>
                  <a:pt x="957579" y="1631373"/>
                </a:cubicBezTo>
              </a:path>
            </a:pathLst>
          </a:custGeom>
          <a:solidFill>
            <a:srgbClr val="5D9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Tree>
    <p:extLst>
      <p:ext uri="{BB962C8B-B14F-4D97-AF65-F5344CB8AC3E}">
        <p14:creationId xmlns:p14="http://schemas.microsoft.com/office/powerpoint/2010/main" val="345734665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 xmlns:a16="http://schemas.microsoft.com/office/drawing/2014/main" id="{A34B0591-2199-4A9B-83F6-4D392440E6EA}"/>
              </a:ext>
            </a:extLst>
          </p:cNvPr>
          <p:cNvPicPr>
            <a:picLocks noChangeAspect="1"/>
          </p:cNvPicPr>
          <p:nvPr/>
        </p:nvPicPr>
        <p:blipFill>
          <a:blip r:embed="rId2"/>
          <a:stretch>
            <a:fillRect/>
          </a:stretch>
        </p:blipFill>
        <p:spPr>
          <a:xfrm>
            <a:off x="0" y="-15389"/>
            <a:ext cx="12192000" cy="6858000"/>
          </a:xfrm>
          <a:prstGeom prst="rect">
            <a:avLst/>
          </a:prstGeom>
        </p:spPr>
      </p:pic>
      <p:sp>
        <p:nvSpPr>
          <p:cNvPr id="3" name="CasellaDiTesto 2">
            <a:extLst>
              <a:ext uri="{FF2B5EF4-FFF2-40B4-BE49-F238E27FC236}">
                <a16:creationId xmlns="" xmlns:a16="http://schemas.microsoft.com/office/drawing/2014/main" id="{2F36BA6A-FEAA-432A-8B07-83DA1A228D8E}"/>
              </a:ext>
            </a:extLst>
          </p:cNvPr>
          <p:cNvSpPr txBox="1"/>
          <p:nvPr/>
        </p:nvSpPr>
        <p:spPr>
          <a:xfrm>
            <a:off x="2882899" y="1587512"/>
            <a:ext cx="6108700" cy="4832092"/>
          </a:xfrm>
          <a:prstGeom prst="rect">
            <a:avLst/>
          </a:prstGeom>
          <a:noFill/>
        </p:spPr>
        <p:txBody>
          <a:bodyPr wrap="square">
            <a:spAutoFit/>
          </a:bodyPr>
          <a:lstStyle/>
          <a:p>
            <a:pPr marL="914400" indent="-457200" algn="ctr">
              <a:buFont typeface="Arial" panose="020B0604020202020204" pitchFamily="34" charset="0"/>
              <a:buChar char="•"/>
            </a:pPr>
            <a:r>
              <a:rPr lang="it-IT" sz="2800" kern="1200" dirty="0" err="1">
                <a:effectLst/>
                <a:latin typeface="Comic Sans MS" panose="030F0702030302020204" pitchFamily="66" charset="0"/>
                <a:ea typeface="Times New Roman" panose="02020603050405020304" pitchFamily="18" charset="0"/>
              </a:rPr>
              <a:t>Classical</a:t>
            </a:r>
            <a:r>
              <a:rPr lang="it-IT" sz="2800" kern="1200" dirty="0">
                <a:effectLst/>
                <a:latin typeface="Comic Sans MS" panose="030F0702030302020204" pitchFamily="66" charset="0"/>
                <a:ea typeface="Times New Roman" panose="02020603050405020304" pitchFamily="18" charset="0"/>
              </a:rPr>
              <a:t> High School</a:t>
            </a:r>
            <a:endParaRPr lang="it-IT" sz="2000" dirty="0">
              <a:effectLst/>
              <a:latin typeface="Times New Roman" panose="02020603050405020304" pitchFamily="18" charset="0"/>
              <a:ea typeface="Times New Roman" panose="02020603050405020304" pitchFamily="18" charset="0"/>
            </a:endParaRPr>
          </a:p>
          <a:p>
            <a:pPr marL="914400" indent="-457200" algn="ctr">
              <a:buFont typeface="Arial" panose="020B0604020202020204" pitchFamily="34" charset="0"/>
              <a:buChar char="•"/>
            </a:pPr>
            <a:r>
              <a:rPr lang="it-IT" sz="2800" kern="1200" dirty="0">
                <a:effectLst/>
                <a:latin typeface="Comic Sans MS" panose="030F0702030302020204" pitchFamily="66" charset="0"/>
                <a:ea typeface="Times New Roman" panose="02020603050405020304" pitchFamily="18" charset="0"/>
              </a:rPr>
              <a:t>Scientific High School</a:t>
            </a:r>
            <a:endParaRPr lang="it-IT" sz="2000" dirty="0">
              <a:effectLst/>
              <a:latin typeface="Times New Roman" panose="02020603050405020304" pitchFamily="18" charset="0"/>
              <a:ea typeface="Times New Roman" panose="02020603050405020304" pitchFamily="18" charset="0"/>
            </a:endParaRPr>
          </a:p>
          <a:p>
            <a:pPr marL="914400" indent="-457200" algn="ctr">
              <a:buFont typeface="Arial" panose="020B0604020202020204" pitchFamily="34" charset="0"/>
              <a:buChar char="•"/>
            </a:pPr>
            <a:r>
              <a:rPr lang="it-IT" sz="2800" kern="1200" dirty="0">
                <a:effectLst/>
                <a:latin typeface="Comic Sans MS" panose="030F0702030302020204" pitchFamily="66" charset="0"/>
                <a:ea typeface="Times New Roman" panose="02020603050405020304" pitchFamily="18" charset="0"/>
              </a:rPr>
              <a:t>Fine </a:t>
            </a:r>
            <a:r>
              <a:rPr lang="it-IT" sz="2800" kern="1200" dirty="0" err="1">
                <a:effectLst/>
                <a:latin typeface="Comic Sans MS" panose="030F0702030302020204" pitchFamily="66" charset="0"/>
                <a:ea typeface="Times New Roman" panose="02020603050405020304" pitchFamily="18" charset="0"/>
              </a:rPr>
              <a:t>Arts</a:t>
            </a:r>
            <a:r>
              <a:rPr lang="it-IT" sz="2800" kern="1200" dirty="0">
                <a:effectLst/>
                <a:latin typeface="Comic Sans MS" panose="030F0702030302020204" pitchFamily="66" charset="0"/>
                <a:ea typeface="Times New Roman" panose="02020603050405020304" pitchFamily="18" charset="0"/>
              </a:rPr>
              <a:t> High School</a:t>
            </a:r>
            <a:endParaRPr lang="it-IT" sz="2000" dirty="0">
              <a:effectLst/>
              <a:latin typeface="Times New Roman" panose="02020603050405020304" pitchFamily="18" charset="0"/>
              <a:ea typeface="Times New Roman" panose="02020603050405020304" pitchFamily="18" charset="0"/>
            </a:endParaRPr>
          </a:p>
          <a:p>
            <a:pPr marL="914400" indent="-457200" algn="ctr">
              <a:buFont typeface="Arial" panose="020B0604020202020204" pitchFamily="34" charset="0"/>
              <a:buChar char="•"/>
            </a:pPr>
            <a:r>
              <a:rPr lang="it-IT" sz="2800" kern="1200" dirty="0">
                <a:effectLst/>
                <a:latin typeface="Comic Sans MS" panose="030F0702030302020204" pitchFamily="66" charset="0"/>
                <a:ea typeface="Times New Roman" panose="02020603050405020304" pitchFamily="18" charset="0"/>
              </a:rPr>
              <a:t>Foreign </a:t>
            </a:r>
            <a:r>
              <a:rPr lang="it-IT" sz="2800" kern="1200" dirty="0" err="1">
                <a:effectLst/>
                <a:latin typeface="Comic Sans MS" panose="030F0702030302020204" pitchFamily="66" charset="0"/>
                <a:ea typeface="Times New Roman" panose="02020603050405020304" pitchFamily="18" charset="0"/>
              </a:rPr>
              <a:t>Languages</a:t>
            </a:r>
            <a:r>
              <a:rPr lang="it-IT" sz="2800" kern="1200" dirty="0">
                <a:effectLst/>
                <a:latin typeface="Comic Sans MS" panose="030F0702030302020204" pitchFamily="66" charset="0"/>
                <a:ea typeface="Times New Roman" panose="02020603050405020304" pitchFamily="18" charset="0"/>
              </a:rPr>
              <a:t> High School</a:t>
            </a:r>
            <a:endParaRPr lang="it-IT" sz="2000" dirty="0">
              <a:effectLst/>
              <a:latin typeface="Times New Roman" panose="02020603050405020304" pitchFamily="18" charset="0"/>
              <a:ea typeface="Times New Roman" panose="02020603050405020304" pitchFamily="18" charset="0"/>
            </a:endParaRPr>
          </a:p>
          <a:p>
            <a:pPr marL="914400" indent="-457200" algn="ctr">
              <a:buFont typeface="Arial" panose="020B0604020202020204" pitchFamily="34" charset="0"/>
              <a:buChar char="•"/>
            </a:pPr>
            <a:r>
              <a:rPr lang="it-IT" sz="2800" kern="1200" dirty="0">
                <a:effectLst/>
                <a:latin typeface="Comic Sans MS" panose="030F0702030302020204" pitchFamily="66" charset="0"/>
                <a:ea typeface="Times New Roman" panose="02020603050405020304" pitchFamily="18" charset="0"/>
              </a:rPr>
              <a:t>Music High School or Dance</a:t>
            </a:r>
            <a:r>
              <a:rPr lang="it-IT" sz="2000" spc="10" dirty="0">
                <a:solidFill>
                  <a:srgbClr val="202124"/>
                </a:solidFill>
                <a:effectLst/>
                <a:latin typeface="Arial" panose="020B0604020202020204" pitchFamily="34" charset="0"/>
                <a:ea typeface="Times New Roman" panose="02020603050405020304" pitchFamily="18" charset="0"/>
              </a:rPr>
              <a:t> </a:t>
            </a:r>
            <a:r>
              <a:rPr lang="it-IT" sz="2800" kern="1200" dirty="0">
                <a:effectLst/>
                <a:latin typeface="Comic Sans MS" panose="030F0702030302020204" pitchFamily="66" charset="0"/>
                <a:ea typeface="Times New Roman" panose="02020603050405020304" pitchFamily="18" charset="0"/>
              </a:rPr>
              <a:t>Academy</a:t>
            </a:r>
            <a:endParaRPr lang="it-IT" sz="2000" dirty="0">
              <a:effectLst/>
              <a:latin typeface="Times New Roman" panose="02020603050405020304" pitchFamily="18" charset="0"/>
              <a:ea typeface="Times New Roman" panose="02020603050405020304" pitchFamily="18" charset="0"/>
            </a:endParaRPr>
          </a:p>
          <a:p>
            <a:pPr marL="914400" indent="-457200" algn="ctr">
              <a:buFont typeface="Arial" panose="020B0604020202020204" pitchFamily="34" charset="0"/>
              <a:buChar char="•"/>
            </a:pPr>
            <a:r>
              <a:rPr lang="it-IT" sz="2800" kern="1200" dirty="0">
                <a:effectLst/>
                <a:latin typeface="Comic Sans MS" panose="030F0702030302020204" pitchFamily="66" charset="0"/>
                <a:ea typeface="Times New Roman" panose="02020603050405020304" pitchFamily="18" charset="0"/>
              </a:rPr>
              <a:t>Human Sciences High School</a:t>
            </a:r>
            <a:endParaRPr lang="it-IT" sz="2000" dirty="0">
              <a:effectLst/>
              <a:latin typeface="Times New Roman" panose="02020603050405020304" pitchFamily="18" charset="0"/>
              <a:ea typeface="Times New Roman" panose="02020603050405020304" pitchFamily="18" charset="0"/>
            </a:endParaRPr>
          </a:p>
          <a:p>
            <a:pPr marL="914400" indent="-457200" algn="ctr">
              <a:buFont typeface="Arial" panose="020B0604020202020204" pitchFamily="34" charset="0"/>
              <a:buChar char="•"/>
            </a:pPr>
            <a:r>
              <a:rPr lang="it-IT" sz="2800" kern="1200" dirty="0" err="1">
                <a:effectLst/>
                <a:latin typeface="Comic Sans MS" panose="030F0702030302020204" pitchFamily="66" charset="0"/>
                <a:ea typeface="Times New Roman" panose="02020603050405020304" pitchFamily="18" charset="0"/>
              </a:rPr>
              <a:t>Teacher</a:t>
            </a:r>
            <a:r>
              <a:rPr lang="it-IT" sz="2800" kern="1200" dirty="0">
                <a:effectLst/>
                <a:latin typeface="Comic Sans MS" panose="030F0702030302020204" pitchFamily="66" charset="0"/>
                <a:ea typeface="Times New Roman" panose="02020603050405020304" pitchFamily="18" charset="0"/>
              </a:rPr>
              <a:t> Training High School</a:t>
            </a:r>
            <a:endParaRPr lang="it-IT" sz="2000" dirty="0">
              <a:effectLst/>
              <a:latin typeface="Times New Roman" panose="02020603050405020304" pitchFamily="18" charset="0"/>
              <a:ea typeface="Times New Roman" panose="02020603050405020304" pitchFamily="18" charset="0"/>
            </a:endParaRPr>
          </a:p>
          <a:p>
            <a:pPr marL="914400" indent="-457200" algn="ctr">
              <a:buFont typeface="Arial" panose="020B0604020202020204" pitchFamily="34" charset="0"/>
              <a:buChar char="•"/>
            </a:pPr>
            <a:r>
              <a:rPr lang="it-IT" sz="2800" kern="1200" dirty="0">
                <a:effectLst/>
                <a:latin typeface="Comic Sans MS" panose="030F0702030302020204" pitchFamily="66" charset="0"/>
                <a:ea typeface="Times New Roman" panose="02020603050405020304" pitchFamily="18" charset="0"/>
              </a:rPr>
              <a:t>Technical High School</a:t>
            </a:r>
            <a:endParaRPr lang="it-IT" sz="2000" dirty="0">
              <a:effectLst/>
              <a:latin typeface="Times New Roman" panose="02020603050405020304" pitchFamily="18" charset="0"/>
              <a:ea typeface="Times New Roman" panose="02020603050405020304" pitchFamily="18" charset="0"/>
            </a:endParaRPr>
          </a:p>
          <a:p>
            <a:pPr marL="914400" indent="-457200" algn="ctr">
              <a:buFont typeface="Arial" panose="020B0604020202020204" pitchFamily="34" charset="0"/>
              <a:buChar char="•"/>
            </a:pPr>
            <a:r>
              <a:rPr lang="it-IT" sz="2800" kern="1200" dirty="0" err="1">
                <a:effectLst/>
                <a:latin typeface="Comic Sans MS" panose="030F0702030302020204" pitchFamily="66" charset="0"/>
                <a:ea typeface="Times New Roman" panose="02020603050405020304" pitchFamily="18" charset="0"/>
              </a:rPr>
              <a:t>Vocational</a:t>
            </a:r>
            <a:r>
              <a:rPr lang="it-IT" sz="2800" kern="1200" dirty="0">
                <a:effectLst/>
                <a:latin typeface="Comic Sans MS" panose="030F0702030302020204" pitchFamily="66" charset="0"/>
                <a:ea typeface="Times New Roman" panose="02020603050405020304" pitchFamily="18" charset="0"/>
              </a:rPr>
              <a:t> High Schools</a:t>
            </a:r>
            <a:endParaRPr lang="it-IT" sz="2000" dirty="0">
              <a:effectLst/>
              <a:latin typeface="Times New Roman" panose="02020603050405020304" pitchFamily="18" charset="0"/>
              <a:ea typeface="Times New Roman" panose="02020603050405020304" pitchFamily="18" charset="0"/>
            </a:endParaRPr>
          </a:p>
        </p:txBody>
      </p:sp>
      <p:sp>
        <p:nvSpPr>
          <p:cNvPr id="5" name="CasellaDiTesto 4">
            <a:extLst>
              <a:ext uri="{FF2B5EF4-FFF2-40B4-BE49-F238E27FC236}">
                <a16:creationId xmlns="" xmlns:a16="http://schemas.microsoft.com/office/drawing/2014/main" id="{31EA8D80-A32E-4628-8DAF-6D14AEC5BAAD}"/>
              </a:ext>
            </a:extLst>
          </p:cNvPr>
          <p:cNvSpPr txBox="1"/>
          <p:nvPr/>
        </p:nvSpPr>
        <p:spPr>
          <a:xfrm>
            <a:off x="3137693" y="1144620"/>
            <a:ext cx="7778750" cy="461665"/>
          </a:xfrm>
          <a:prstGeom prst="rect">
            <a:avLst/>
          </a:prstGeom>
          <a:noFill/>
        </p:spPr>
        <p:txBody>
          <a:bodyPr wrap="square">
            <a:spAutoFit/>
          </a:bodyPr>
          <a:lstStyle/>
          <a:p>
            <a:pPr algn="just"/>
            <a:r>
              <a:rPr lang="it-IT" sz="2400" kern="1200" dirty="0">
                <a:effectLst/>
                <a:latin typeface="Comic Sans MS" panose="030F0702030302020204" pitchFamily="66" charset="0"/>
                <a:ea typeface="Times New Roman" panose="02020603050405020304" pitchFamily="18" charset="0"/>
              </a:rPr>
              <a:t>The </a:t>
            </a:r>
            <a:r>
              <a:rPr lang="en-US" sz="2400" kern="1200" dirty="0">
                <a:effectLst/>
                <a:latin typeface="Comic Sans MS" panose="030F0702030302020204" pitchFamily="66" charset="0"/>
                <a:ea typeface="Times New Roman" panose="02020603050405020304" pitchFamily="18" charset="0"/>
              </a:rPr>
              <a:t>upper secondary</a:t>
            </a:r>
            <a:r>
              <a:rPr lang="en-US" sz="2400" b="1" kern="1200" dirty="0">
                <a:effectLst/>
                <a:latin typeface="Comic Sans MS" panose="030F0702030302020204" pitchFamily="66" charset="0"/>
                <a:ea typeface="Times New Roman" panose="02020603050405020304" pitchFamily="18" charset="0"/>
              </a:rPr>
              <a:t> </a:t>
            </a:r>
            <a:r>
              <a:rPr lang="it-IT" sz="2400" kern="1200" dirty="0">
                <a:effectLst/>
                <a:latin typeface="Comic Sans MS" panose="030F0702030302020204" pitchFamily="66" charset="0"/>
                <a:ea typeface="Times New Roman" panose="02020603050405020304" pitchFamily="18" charset="0"/>
              </a:rPr>
              <a:t>school system </a:t>
            </a:r>
            <a:r>
              <a:rPr lang="it-IT" sz="2400" kern="1200" dirty="0" err="1">
                <a:effectLst/>
                <a:latin typeface="Comic Sans MS" panose="030F0702030302020204" pitchFamily="66" charset="0"/>
                <a:ea typeface="Times New Roman" panose="02020603050405020304" pitchFamily="18" charset="0"/>
              </a:rPr>
              <a:t>includes</a:t>
            </a:r>
            <a:r>
              <a:rPr lang="it-IT" sz="2400" kern="1200" dirty="0">
                <a:effectLst/>
                <a:latin typeface="Comic Sans MS" panose="030F0702030302020204" pitchFamily="66" charset="0"/>
                <a:ea typeface="Times New Roman" panose="02020603050405020304" pitchFamily="18" charset="0"/>
              </a:rPr>
              <a:t>:</a:t>
            </a:r>
            <a:endParaRPr lang="it-IT" dirty="0">
              <a:effectLst/>
              <a:latin typeface="Times New Roman" panose="02020603050405020304" pitchFamily="18" charset="0"/>
              <a:ea typeface="Times New Roman" panose="02020603050405020304" pitchFamily="18" charset="0"/>
            </a:endParaRPr>
          </a:p>
        </p:txBody>
      </p:sp>
      <p:sp>
        <p:nvSpPr>
          <p:cNvPr id="6" name="CasellaDiTesto 5">
            <a:extLst>
              <a:ext uri="{FF2B5EF4-FFF2-40B4-BE49-F238E27FC236}">
                <a16:creationId xmlns="" xmlns:a16="http://schemas.microsoft.com/office/drawing/2014/main" id="{9A15D098-4F6B-4416-8D44-54D71DB6CBAB}"/>
              </a:ext>
            </a:extLst>
          </p:cNvPr>
          <p:cNvSpPr txBox="1"/>
          <p:nvPr/>
        </p:nvSpPr>
        <p:spPr>
          <a:xfrm>
            <a:off x="2330007" y="560210"/>
            <a:ext cx="8896350" cy="830997"/>
          </a:xfrm>
          <a:prstGeom prst="rect">
            <a:avLst/>
          </a:prstGeom>
          <a:noFill/>
        </p:spPr>
        <p:txBody>
          <a:bodyPr wrap="square" rtlCol="0">
            <a:spAutoFit/>
          </a:bodyPr>
          <a:lstStyle/>
          <a:p>
            <a:r>
              <a:rPr lang="it-IT" sz="4800" dirty="0">
                <a:latin typeface="Muthiara -Demo Version-" panose="02000500000000000000" pitchFamily="2" charset="0"/>
              </a:rPr>
              <a:t>High school: </a:t>
            </a:r>
            <a:r>
              <a:rPr lang="it-IT" sz="4800" dirty="0" err="1">
                <a:latin typeface="Muthiara -Demo Version-" panose="02000500000000000000" pitchFamily="2" charset="0"/>
              </a:rPr>
              <a:t>what</a:t>
            </a:r>
            <a:r>
              <a:rPr lang="it-IT" sz="4800" dirty="0">
                <a:latin typeface="Muthiara -Demo Version-" panose="02000500000000000000" pitchFamily="2" charset="0"/>
              </a:rPr>
              <a:t> are </a:t>
            </a:r>
            <a:r>
              <a:rPr lang="it-IT" sz="4800" dirty="0" err="1">
                <a:latin typeface="Muthiara -Demo Version-" panose="02000500000000000000" pitchFamily="2" charset="0"/>
              </a:rPr>
              <a:t>they</a:t>
            </a:r>
            <a:r>
              <a:rPr lang="it-IT" sz="4800" dirty="0">
                <a:latin typeface="Muthiara -Demo Version-" panose="02000500000000000000" pitchFamily="2" charset="0"/>
              </a:rPr>
              <a:t>?</a:t>
            </a:r>
          </a:p>
        </p:txBody>
      </p:sp>
      <p:pic>
        <p:nvPicPr>
          <p:cNvPr id="1026" name="Picture 2" descr="Liceo classico Giovanni Prati - Wikipedia">
            <a:extLst>
              <a:ext uri="{FF2B5EF4-FFF2-40B4-BE49-F238E27FC236}">
                <a16:creationId xmlns="" xmlns:a16="http://schemas.microsoft.com/office/drawing/2014/main" id="{8E92BF4C-9C14-48ED-A9B4-7EAB0DB726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8619" y="1589816"/>
            <a:ext cx="2689624" cy="20146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Liceo Scientifico Statale E. Fermi di Cosenza">
            <a:extLst>
              <a:ext uri="{FF2B5EF4-FFF2-40B4-BE49-F238E27FC236}">
                <a16:creationId xmlns="" xmlns:a16="http://schemas.microsoft.com/office/drawing/2014/main" id="{27AB1970-459D-4EF3-8263-5E5B47FDBF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619" y="487102"/>
            <a:ext cx="2862833" cy="21169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Liceo classico Bernardino Telesio - Wikipedia">
            <a:extLst>
              <a:ext uri="{FF2B5EF4-FFF2-40B4-BE49-F238E27FC236}">
                <a16:creationId xmlns="" xmlns:a16="http://schemas.microsoft.com/office/drawing/2014/main" id="{F947F79D-0C98-44C9-B507-EA0B44BD93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054" y="4003558"/>
            <a:ext cx="3403600" cy="24624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Studente cosentino preso a sprangate davanti al liceo scientifico Scorza -  QuiCosenza.it">
            <a:extLst>
              <a:ext uri="{FF2B5EF4-FFF2-40B4-BE49-F238E27FC236}">
                <a16:creationId xmlns="" xmlns:a16="http://schemas.microsoft.com/office/drawing/2014/main" id="{7BB688F7-4DAC-4705-B98E-A36851097F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925" y="2195550"/>
            <a:ext cx="3263899" cy="24669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4" name="Picture 10" descr="Cosenza, appicca il fuoco al portone del liceo - IlGiornale.it">
            <a:extLst>
              <a:ext uri="{FF2B5EF4-FFF2-40B4-BE49-F238E27FC236}">
                <a16:creationId xmlns="" xmlns:a16="http://schemas.microsoft.com/office/drawing/2014/main" id="{0E5C408F-C3A2-41CA-9A57-36B1ACC0A8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10241" y="3040201"/>
            <a:ext cx="2963116" cy="197181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05625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15389"/>
            <a:ext cx="12192000" cy="6858000"/>
          </a:xfrm>
          <a:prstGeom prst="rect">
            <a:avLst/>
          </a:prstGeom>
        </p:spPr>
      </p:pic>
      <p:sp>
        <p:nvSpPr>
          <p:cNvPr id="3" name="Rettangolo 2"/>
          <p:cNvSpPr/>
          <p:nvPr/>
        </p:nvSpPr>
        <p:spPr>
          <a:xfrm>
            <a:off x="1594441" y="689341"/>
            <a:ext cx="4387740" cy="889795"/>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5400" b="0" i="0" u="none" strike="noStrike" kern="1200" cap="none" spc="0" normalizeH="0" baseline="0" noProof="0" dirty="0">
                <a:ln w="9525" cap="rnd" cmpd="sng" algn="ctr">
                  <a:solidFill>
                    <a:srgbClr val="000000"/>
                  </a:solidFill>
                  <a:prstDash val="solid"/>
                  <a:bevel/>
                </a:ln>
                <a:solidFill>
                  <a:srgbClr val="5B9BD5">
                    <a:lumMod val="40000"/>
                    <a:lumOff val="60000"/>
                  </a:srgbClr>
                </a:solidFill>
                <a:effectLst/>
                <a:uLnTx/>
                <a:uFillTx/>
                <a:latin typeface="CHICKEN Pie Height" panose="02000600000000000000" pitchFamily="2" charset="0"/>
                <a:ea typeface="Calibri" panose="020F0502020204030204" pitchFamily="34" charset="0"/>
                <a:cs typeface="Arial" panose="020B0604020202020204" pitchFamily="34" charset="0"/>
              </a:rPr>
              <a:t>High schools</a:t>
            </a:r>
            <a:endParaRPr kumimoji="0" lang="it-IT" sz="2400" b="0" i="0" u="none" strike="noStrike" kern="1200" cap="none" spc="0" normalizeH="0" baseline="0" noProof="0" dirty="0">
              <a:ln>
                <a:noFill/>
              </a:ln>
              <a:solidFill>
                <a:srgbClr val="5B9BD5">
                  <a:lumMod val="40000"/>
                  <a:lumOff val="60000"/>
                </a:srgbClr>
              </a:solidFill>
              <a:effectLst/>
              <a:uLnTx/>
              <a:uFillTx/>
              <a:latin typeface="CHICKEN Pie Height" panose="02000600000000000000" pitchFamily="2" charset="0"/>
              <a:ea typeface="Calibri" panose="020F0502020204030204" pitchFamily="34" charset="0"/>
              <a:cs typeface="Times New Roman" panose="02020603050405020304" pitchFamily="18" charset="0"/>
            </a:endParaRPr>
          </a:p>
        </p:txBody>
      </p:sp>
      <p:pic>
        <p:nvPicPr>
          <p:cNvPr id="4" name="Immagine 3"/>
          <p:cNvPicPr>
            <a:picLocks noChangeAspect="1"/>
          </p:cNvPicPr>
          <p:nvPr/>
        </p:nvPicPr>
        <p:blipFill>
          <a:blip r:embed="rId3"/>
          <a:stretch>
            <a:fillRect/>
          </a:stretch>
        </p:blipFill>
        <p:spPr>
          <a:xfrm rot="5400000">
            <a:off x="-1795707" y="3112678"/>
            <a:ext cx="5810869" cy="554784"/>
          </a:xfrm>
          <a:prstGeom prst="rect">
            <a:avLst/>
          </a:prstGeom>
        </p:spPr>
      </p:pic>
      <p:sp>
        <p:nvSpPr>
          <p:cNvPr id="5" name="Rettangolo 4"/>
          <p:cNvSpPr/>
          <p:nvPr/>
        </p:nvSpPr>
        <p:spPr>
          <a:xfrm>
            <a:off x="1387120" y="1622097"/>
            <a:ext cx="6241297" cy="915635"/>
          </a:xfrm>
          <a:prstGeom prst="rect">
            <a:avLst/>
          </a:prstGeom>
          <a:ln>
            <a:solidFill>
              <a:schemeClr val="accent1">
                <a:lumMod val="60000"/>
                <a:lumOff val="40000"/>
              </a:schemeClr>
            </a:solidFill>
          </a:ln>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it-IT" sz="2200" b="1" i="0" u="none" strike="noStrike" kern="1200" cap="none" spc="0" normalizeH="0" baseline="0" noProof="0" dirty="0" err="1">
                <a:ln>
                  <a:noFill/>
                </a:ln>
                <a:solidFill>
                  <a:srgbClr val="000000"/>
                </a:solidFill>
                <a:effectLst/>
                <a:uLnTx/>
                <a:uFillTx/>
                <a:latin typeface="Ink Free" panose="03080402000500000000" pitchFamily="66" charset="0"/>
                <a:ea typeface="Calibri" panose="020F0502020204030204" pitchFamily="34" charset="0"/>
                <a:cs typeface="Times New Roman" panose="02020603050405020304" pitchFamily="18" charset="0"/>
              </a:rPr>
              <a:t>After</a:t>
            </a:r>
            <a:r>
              <a:rPr kumimoji="0" lang="it-IT" sz="2200" b="1" i="0" u="none" strike="noStrike" kern="1200" cap="none" spc="0" normalizeH="0" baseline="0" noProof="0" dirty="0">
                <a:ln>
                  <a:noFill/>
                </a:ln>
                <a:solidFill>
                  <a:srgbClr val="000000"/>
                </a:solidFill>
                <a:effectLst/>
                <a:uLnTx/>
                <a:uFillTx/>
                <a:latin typeface="Ink Free" panose="03080402000500000000" pitchFamily="66" charset="0"/>
                <a:ea typeface="Calibri" panose="020F0502020204030204" pitchFamily="34" charset="0"/>
                <a:cs typeface="Times New Roman" panose="02020603050405020304" pitchFamily="18" charset="0"/>
              </a:rPr>
              <a:t> </a:t>
            </a:r>
            <a:r>
              <a:rPr kumimoji="0" lang="it-IT" sz="2200" b="1" i="0" u="none" strike="noStrike" kern="1200" cap="none" spc="0" normalizeH="0" baseline="0" noProof="0" dirty="0" err="1">
                <a:ln>
                  <a:noFill/>
                </a:ln>
                <a:solidFill>
                  <a:srgbClr val="000000"/>
                </a:solidFill>
                <a:effectLst/>
                <a:uLnTx/>
                <a:uFillTx/>
                <a:latin typeface="Ink Free" panose="03080402000500000000" pitchFamily="66" charset="0"/>
                <a:ea typeface="Calibri" panose="020F0502020204030204" pitchFamily="34" charset="0"/>
                <a:cs typeface="Times New Roman" panose="02020603050405020304" pitchFamily="18" charset="0"/>
              </a:rPr>
              <a:t>finishing</a:t>
            </a:r>
            <a:r>
              <a:rPr kumimoji="0" lang="it-IT" sz="2200" b="1" i="0" u="none" strike="noStrike" kern="1200" cap="none" spc="0" normalizeH="0" baseline="0" noProof="0" dirty="0">
                <a:ln>
                  <a:noFill/>
                </a:ln>
                <a:solidFill>
                  <a:srgbClr val="000000"/>
                </a:solidFill>
                <a:effectLst/>
                <a:uLnTx/>
                <a:uFillTx/>
                <a:latin typeface="Ink Free" panose="03080402000500000000" pitchFamily="66" charset="0"/>
                <a:ea typeface="Calibri" panose="020F0502020204030204" pitchFamily="34" charset="0"/>
                <a:cs typeface="Times New Roman" panose="02020603050405020304" pitchFamily="18" charset="0"/>
              </a:rPr>
              <a:t> the middle school, </a:t>
            </a:r>
            <a:r>
              <a:rPr kumimoji="0" lang="it-IT" sz="2200" b="1" i="0" u="none" strike="noStrike" kern="1200" cap="none" spc="0" normalizeH="0" baseline="0" noProof="0" dirty="0" err="1">
                <a:ln>
                  <a:noFill/>
                </a:ln>
                <a:solidFill>
                  <a:srgbClr val="000000"/>
                </a:solidFill>
                <a:effectLst/>
                <a:uLnTx/>
                <a:uFillTx/>
                <a:latin typeface="Ink Free" panose="03080402000500000000" pitchFamily="66" charset="0"/>
                <a:ea typeface="Calibri" panose="020F0502020204030204" pitchFamily="34" charset="0"/>
                <a:cs typeface="Times New Roman" panose="02020603050405020304" pitchFamily="18" charset="0"/>
              </a:rPr>
              <a:t>you</a:t>
            </a:r>
            <a:r>
              <a:rPr kumimoji="0" lang="it-IT" sz="2200" b="1" i="0" u="none" strike="noStrike" kern="1200" cap="none" spc="0" normalizeH="0" baseline="0" noProof="0" dirty="0">
                <a:ln>
                  <a:noFill/>
                </a:ln>
                <a:solidFill>
                  <a:srgbClr val="000000"/>
                </a:solidFill>
                <a:effectLst/>
                <a:uLnTx/>
                <a:uFillTx/>
                <a:latin typeface="Ink Free" panose="03080402000500000000" pitchFamily="66" charset="0"/>
                <a:ea typeface="Calibri" panose="020F0502020204030204" pitchFamily="34" charset="0"/>
                <a:cs typeface="Times New Roman" panose="02020603050405020304" pitchFamily="18" charset="0"/>
              </a:rPr>
              <a:t> </a:t>
            </a:r>
            <a:r>
              <a:rPr kumimoji="0" lang="it-IT" sz="2200" b="1" i="0" u="none" strike="noStrike" kern="1200" cap="none" spc="0" normalizeH="0" baseline="0" noProof="0" dirty="0" err="1">
                <a:ln>
                  <a:noFill/>
                </a:ln>
                <a:solidFill>
                  <a:srgbClr val="000000"/>
                </a:solidFill>
                <a:effectLst/>
                <a:uLnTx/>
                <a:uFillTx/>
                <a:latin typeface="Ink Free" panose="03080402000500000000" pitchFamily="66" charset="0"/>
                <a:ea typeface="Calibri" panose="020F0502020204030204" pitchFamily="34" charset="0"/>
                <a:cs typeface="Times New Roman" panose="02020603050405020304" pitchFamily="18" charset="0"/>
              </a:rPr>
              <a:t>attend</a:t>
            </a:r>
            <a:r>
              <a:rPr kumimoji="0" lang="it-IT" sz="2200" b="1" i="0" u="none" strike="noStrike" kern="1200" cap="none" spc="0" normalizeH="0" baseline="0" noProof="0" dirty="0">
                <a:ln>
                  <a:noFill/>
                </a:ln>
                <a:solidFill>
                  <a:srgbClr val="000000"/>
                </a:solidFill>
                <a:effectLst/>
                <a:uLnTx/>
                <a:uFillTx/>
                <a:latin typeface="Ink Free" panose="03080402000500000000" pitchFamily="66" charset="0"/>
                <a:ea typeface="Calibri" panose="020F0502020204030204" pitchFamily="34" charset="0"/>
                <a:cs typeface="Times New Roman" panose="02020603050405020304" pitchFamily="18" charset="0"/>
              </a:rPr>
              <a:t> the </a:t>
            </a:r>
            <a:r>
              <a:rPr kumimoji="0" lang="it-IT" sz="2800" b="0" i="0" u="none" strike="noStrike" kern="1200" cap="none" spc="0" normalizeH="0" baseline="0" noProof="0" dirty="0">
                <a:ln>
                  <a:solidFill>
                    <a:schemeClr val="tx1"/>
                  </a:solidFill>
                </a:ln>
                <a:solidFill>
                  <a:schemeClr val="accent1">
                    <a:lumMod val="75000"/>
                  </a:schemeClr>
                </a:solidFill>
                <a:effectLst/>
                <a:uLnTx/>
                <a:uFillTx/>
                <a:latin typeface="CHICKEN Pie Height" panose="02000600000000000000" pitchFamily="2" charset="0"/>
                <a:ea typeface="Calibri" panose="020F0502020204030204" pitchFamily="34" charset="0"/>
                <a:cs typeface="Times New Roman" panose="02020603050405020304" pitchFamily="18" charset="0"/>
              </a:rPr>
              <a:t>high school</a:t>
            </a:r>
            <a:r>
              <a:rPr kumimoji="0" lang="it-IT" sz="2400" b="0" i="0" u="none" strike="noStrike" kern="1200" cap="none" spc="0" normalizeH="0" baseline="0" noProof="0" dirty="0">
                <a:ln>
                  <a:solidFill>
                    <a:schemeClr val="tx1"/>
                  </a:solidFill>
                </a:ln>
                <a:solidFill>
                  <a:schemeClr val="accent1">
                    <a:lumMod val="75000"/>
                  </a:schemeClr>
                </a:solidFill>
                <a:effectLst/>
                <a:uLnTx/>
                <a:uFillTx/>
                <a:latin typeface="CHICKEN Pie Height" panose="02000600000000000000" pitchFamily="2" charset="0"/>
                <a:ea typeface="Calibri" panose="020F0502020204030204" pitchFamily="34" charset="0"/>
                <a:cs typeface="Times New Roman" panose="02020603050405020304" pitchFamily="18" charset="0"/>
              </a:rPr>
              <a:t>.</a:t>
            </a:r>
            <a:endParaRPr kumimoji="0" lang="it-IT" sz="1800" b="0" i="0" u="none" strike="noStrike" kern="1200" cap="none" spc="0" normalizeH="0" baseline="0" noProof="0" dirty="0">
              <a:ln>
                <a:solidFill>
                  <a:schemeClr val="tx1"/>
                </a:solidFill>
              </a:ln>
              <a:solidFill>
                <a:schemeClr val="accent1">
                  <a:lumMod val="75000"/>
                </a:schemeClr>
              </a:solidFill>
              <a:effectLst/>
              <a:uLnTx/>
              <a:uFillTx/>
              <a:latin typeface="CHICKEN Pie Height" panose="02000600000000000000" pitchFamily="2" charset="0"/>
              <a:ea typeface="Calibri" panose="020F0502020204030204" pitchFamily="34" charset="0"/>
              <a:cs typeface="Times New Roman" panose="02020603050405020304" pitchFamily="18" charset="0"/>
            </a:endParaRPr>
          </a:p>
        </p:txBody>
      </p:sp>
      <p:cxnSp>
        <p:nvCxnSpPr>
          <p:cNvPr id="7" name="Connettore 2 6"/>
          <p:cNvCxnSpPr/>
          <p:nvPr/>
        </p:nvCxnSpPr>
        <p:spPr>
          <a:xfrm>
            <a:off x="4683419" y="2311438"/>
            <a:ext cx="7374" cy="353961"/>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Rettangolo 9"/>
          <p:cNvSpPr/>
          <p:nvPr/>
        </p:nvSpPr>
        <p:spPr>
          <a:xfrm>
            <a:off x="3500330" y="2589851"/>
            <a:ext cx="3445174"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200" b="1" i="0" u="none" strike="noStrike" kern="1200" cap="none" spc="0" normalizeH="0" baseline="0" noProof="0" dirty="0" err="1">
                <a:ln>
                  <a:noFill/>
                </a:ln>
                <a:solidFill>
                  <a:srgbClr val="000000"/>
                </a:solidFill>
                <a:effectLst/>
                <a:uLnTx/>
                <a:uFillTx/>
                <a:latin typeface="Ink Free" panose="03080402000500000000" pitchFamily="66" charset="0"/>
                <a:cs typeface="Times New Roman" panose="02020603050405020304" pitchFamily="18" charset="0"/>
              </a:rPr>
              <a:t>Two</a:t>
            </a:r>
            <a:r>
              <a:rPr kumimoji="0" lang="it-IT" sz="2200" b="1" i="0" u="none" strike="noStrike" kern="1200" cap="none" spc="0" normalizeH="0" baseline="0" noProof="0" dirty="0">
                <a:ln>
                  <a:noFill/>
                </a:ln>
                <a:solidFill>
                  <a:srgbClr val="000000"/>
                </a:solidFill>
                <a:effectLst/>
                <a:uLnTx/>
                <a:uFillTx/>
                <a:latin typeface="Ink Free" panose="03080402000500000000" pitchFamily="66" charset="0"/>
                <a:cs typeface="Times New Roman" panose="02020603050405020304" pitchFamily="18" charset="0"/>
              </a:rPr>
              <a:t> </a:t>
            </a:r>
            <a:r>
              <a:rPr kumimoji="0" lang="it-IT" sz="2200" b="1" i="0" u="none" strike="noStrike" kern="1200" cap="none" spc="0" normalizeH="0" baseline="0" noProof="0" dirty="0" err="1">
                <a:ln>
                  <a:noFill/>
                </a:ln>
                <a:solidFill>
                  <a:srgbClr val="000000"/>
                </a:solidFill>
                <a:effectLst/>
                <a:uLnTx/>
                <a:uFillTx/>
                <a:latin typeface="Ink Free" panose="03080402000500000000" pitchFamily="66" charset="0"/>
                <a:cs typeface="Times New Roman" panose="02020603050405020304" pitchFamily="18" charset="0"/>
              </a:rPr>
              <a:t>different</a:t>
            </a:r>
            <a:r>
              <a:rPr lang="it-IT" sz="2200" b="1" dirty="0">
                <a:solidFill>
                  <a:srgbClr val="000000"/>
                </a:solidFill>
                <a:latin typeface="Ink Free" panose="03080402000500000000" pitchFamily="66" charset="0"/>
                <a:cs typeface="Times New Roman" panose="02020603050405020304" pitchFamily="18" charset="0"/>
              </a:rPr>
              <a:t>s </a:t>
            </a:r>
            <a:r>
              <a:rPr lang="it-IT" sz="2200" b="1" dirty="0" err="1">
                <a:solidFill>
                  <a:srgbClr val="000000"/>
                </a:solidFill>
                <a:latin typeface="Ink Free" panose="03080402000500000000" pitchFamily="66" charset="0"/>
                <a:cs typeface="Times New Roman" panose="02020603050405020304" pitchFamily="18" charset="0"/>
              </a:rPr>
              <a:t>possibilities</a:t>
            </a:r>
            <a:endParaRPr kumimoji="0" lang="it-IT" sz="2200" b="1" i="0" u="none" strike="noStrike" kern="1200" cap="none" spc="0" normalizeH="0" baseline="0" noProof="0" dirty="0">
              <a:ln>
                <a:noFill/>
              </a:ln>
              <a:solidFill>
                <a:prstClr val="black"/>
              </a:solidFill>
              <a:effectLst/>
              <a:uLnTx/>
              <a:uFillTx/>
              <a:latin typeface="Calibri" panose="020F0502020204030204"/>
            </a:endParaRPr>
          </a:p>
        </p:txBody>
      </p:sp>
      <p:cxnSp>
        <p:nvCxnSpPr>
          <p:cNvPr id="11" name="Connettore 2 10"/>
          <p:cNvCxnSpPr/>
          <p:nvPr/>
        </p:nvCxnSpPr>
        <p:spPr>
          <a:xfrm>
            <a:off x="5316705" y="2981093"/>
            <a:ext cx="200371" cy="310235"/>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ttore 2 11"/>
          <p:cNvCxnSpPr/>
          <p:nvPr/>
        </p:nvCxnSpPr>
        <p:spPr>
          <a:xfrm flipH="1">
            <a:off x="4188542" y="2989961"/>
            <a:ext cx="202367" cy="371958"/>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Rettangolo 14"/>
          <p:cNvSpPr/>
          <p:nvPr/>
        </p:nvSpPr>
        <p:spPr>
          <a:xfrm>
            <a:off x="2041394" y="3408820"/>
            <a:ext cx="2608406" cy="89255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Ink Free" panose="03080402000500000000" pitchFamily="66" charset="0"/>
                <a:ea typeface="+mn-ea"/>
                <a:cs typeface="Times New Roman" panose="02020603050405020304" pitchFamily="18" charset="0"/>
              </a:rPr>
              <a:t>education </a:t>
            </a:r>
            <a:r>
              <a:rPr kumimoji="0" lang="it-IT" sz="2600" b="1"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Ink Free" panose="03080402000500000000" pitchFamily="66" charset="0"/>
                <a:ea typeface="+mn-ea"/>
                <a:cs typeface="Times New Roman" panose="02020603050405020304" pitchFamily="18" charset="0"/>
              </a:rPr>
              <a:t>system</a:t>
            </a:r>
            <a:endParaRPr kumimoji="0" lang="it-IT" sz="2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Ink Free" panose="03080402000500000000" pitchFamily="66"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Ink Free" panose="03080402000500000000" pitchFamily="66" charset="0"/>
                <a:ea typeface="+mn-ea"/>
                <a:cs typeface="Times New Roman" panose="02020603050405020304" pitchFamily="18" charset="0"/>
              </a:rPr>
              <a:t>(5 </a:t>
            </a:r>
            <a:r>
              <a:rPr kumimoji="0" lang="it-IT" sz="2600" b="1"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Ink Free" panose="03080402000500000000" pitchFamily="66" charset="0"/>
                <a:ea typeface="+mn-ea"/>
                <a:cs typeface="Times New Roman" panose="02020603050405020304" pitchFamily="18" charset="0"/>
              </a:rPr>
              <a:t>years</a:t>
            </a:r>
            <a:r>
              <a:rPr kumimoji="0" lang="it-IT" sz="2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Ink Free" panose="03080402000500000000" pitchFamily="66" charset="0"/>
                <a:ea typeface="+mn-ea"/>
                <a:cs typeface="Times New Roman" panose="02020603050405020304" pitchFamily="18" charset="0"/>
              </a:rPr>
              <a:t>)</a:t>
            </a:r>
            <a:endParaRPr kumimoji="0" lang="it-IT" sz="2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endParaRPr>
          </a:p>
        </p:txBody>
      </p:sp>
      <p:sp>
        <p:nvSpPr>
          <p:cNvPr id="18" name="Rettangolo 17"/>
          <p:cNvSpPr/>
          <p:nvPr/>
        </p:nvSpPr>
        <p:spPr>
          <a:xfrm>
            <a:off x="5638182" y="3228945"/>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ettangolo 19"/>
          <p:cNvSpPr/>
          <p:nvPr/>
        </p:nvSpPr>
        <p:spPr>
          <a:xfrm>
            <a:off x="4870291" y="3298882"/>
            <a:ext cx="3133759" cy="129266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600" b="1"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Ink Free" panose="03080402000500000000" pitchFamily="66" charset="0"/>
                <a:ea typeface="Calibri" panose="020F0502020204030204" pitchFamily="34" charset="0"/>
                <a:cs typeface="Times New Roman" panose="02020603050405020304" pitchFamily="18" charset="0"/>
              </a:rPr>
              <a:t>vocational</a:t>
            </a:r>
            <a:r>
              <a:rPr kumimoji="0" lang="it-IT" sz="2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Ink Free" panose="03080402000500000000" pitchFamily="66" charset="0"/>
                <a:ea typeface="Calibri" panose="020F0502020204030204" pitchFamily="34" charset="0"/>
                <a:cs typeface="Times New Roman" panose="02020603050405020304" pitchFamily="18" charset="0"/>
              </a:rPr>
              <a:t> education and training </a:t>
            </a:r>
            <a:r>
              <a:rPr kumimoji="0" lang="it-IT" sz="2600" b="1"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Ink Free" panose="03080402000500000000" pitchFamily="66" charset="0"/>
                <a:ea typeface="Calibri" panose="020F0502020204030204" pitchFamily="34" charset="0"/>
                <a:cs typeface="Times New Roman" panose="02020603050405020304" pitchFamily="18" charset="0"/>
              </a:rPr>
              <a:t>system</a:t>
            </a:r>
            <a:endParaRPr kumimoji="0" lang="it-IT" sz="2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Ink Free" panose="03080402000500000000" pitchFamily="66"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Ink Free" panose="03080402000500000000" pitchFamily="66" charset="0"/>
                <a:cs typeface="Times New Roman" panose="02020603050405020304" pitchFamily="18" charset="0"/>
              </a:rPr>
              <a:t>(3 </a:t>
            </a:r>
            <a:r>
              <a:rPr kumimoji="0" lang="it-IT" sz="2600" b="1"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Ink Free" panose="03080402000500000000" pitchFamily="66" charset="0"/>
                <a:cs typeface="Times New Roman" panose="02020603050405020304" pitchFamily="18" charset="0"/>
              </a:rPr>
              <a:t>years</a:t>
            </a:r>
            <a:r>
              <a:rPr kumimoji="0" lang="it-IT" sz="2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Ink Free" panose="03080402000500000000" pitchFamily="66" charset="0"/>
                <a:cs typeface="Times New Roman" panose="02020603050405020304" pitchFamily="18" charset="0"/>
              </a:rPr>
              <a:t>)</a:t>
            </a:r>
            <a:endParaRPr kumimoji="0" lang="it-IT" sz="2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ndParaRPr>
          </a:p>
        </p:txBody>
      </p:sp>
      <p:sp>
        <p:nvSpPr>
          <p:cNvPr id="23" name="Rettangolo 22"/>
          <p:cNvSpPr/>
          <p:nvPr/>
        </p:nvSpPr>
        <p:spPr>
          <a:xfrm>
            <a:off x="1730958" y="4883135"/>
            <a:ext cx="241925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solidFill>
                    <a:prstClr val="black"/>
                  </a:solidFill>
                </a:ln>
                <a:solidFill>
                  <a:srgbClr val="5B9BD5">
                    <a:lumMod val="40000"/>
                    <a:lumOff val="60000"/>
                  </a:srgbClr>
                </a:solidFill>
                <a:effectLst/>
                <a:uLnTx/>
                <a:uFillTx/>
                <a:latin typeface="CHICKEN Pie Height" panose="02000600000000000000" pitchFamily="2" charset="0"/>
                <a:cs typeface="Times New Roman" panose="02020603050405020304" pitchFamily="18" charset="0"/>
              </a:rPr>
              <a:t>Substantially</a:t>
            </a:r>
            <a:endParaRPr kumimoji="0" lang="it-IT" sz="2000" b="0" i="0" u="none" strike="noStrike" kern="1200" cap="none" spc="0" normalizeH="0" baseline="0" noProof="0" dirty="0">
              <a:ln>
                <a:solidFill>
                  <a:prstClr val="black"/>
                </a:solidFill>
              </a:ln>
              <a:solidFill>
                <a:srgbClr val="5B9BD5">
                  <a:lumMod val="40000"/>
                  <a:lumOff val="60000"/>
                </a:srgbClr>
              </a:solidFill>
              <a:effectLst/>
              <a:uLnTx/>
              <a:uFillTx/>
              <a:latin typeface="CHICKEN Pie Height" panose="02000600000000000000" pitchFamily="2" charset="0"/>
            </a:endParaRPr>
          </a:p>
        </p:txBody>
      </p:sp>
      <p:sp>
        <p:nvSpPr>
          <p:cNvPr id="24" name="Rettangolo 23"/>
          <p:cNvSpPr/>
          <p:nvPr/>
        </p:nvSpPr>
        <p:spPr>
          <a:xfrm>
            <a:off x="3939026" y="4883135"/>
            <a:ext cx="3493264"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100" b="1" i="0" u="none" strike="noStrike" kern="1200" cap="none" spc="0" normalizeH="0" baseline="0" noProof="0" dirty="0">
                <a:ln>
                  <a:noFill/>
                </a:ln>
                <a:solidFill>
                  <a:srgbClr val="000000"/>
                </a:solidFill>
                <a:effectLst/>
                <a:uLnTx/>
                <a:uFillTx/>
                <a:latin typeface="Ink Free" panose="03080402000500000000" pitchFamily="66" charset="0"/>
                <a:ea typeface="+mn-ea"/>
                <a:cs typeface="Times New Roman" panose="02020603050405020304" pitchFamily="18" charset="0"/>
              </a:rPr>
              <a:t>, high </a:t>
            </a:r>
            <a:r>
              <a:rPr kumimoji="0" lang="it-IT" sz="2100" b="1" i="0" u="none" strike="noStrike" kern="1200" cap="none" spc="0" normalizeH="0" baseline="0" noProof="0" dirty="0" err="1">
                <a:ln>
                  <a:noFill/>
                </a:ln>
                <a:solidFill>
                  <a:srgbClr val="000000"/>
                </a:solidFill>
                <a:effectLst/>
                <a:uLnTx/>
                <a:uFillTx/>
                <a:latin typeface="Ink Free" panose="03080402000500000000" pitchFamily="66" charset="0"/>
                <a:ea typeface="+mn-ea"/>
                <a:cs typeface="Times New Roman" panose="02020603050405020304" pitchFamily="18" charset="0"/>
              </a:rPr>
              <a:t>schools</a:t>
            </a:r>
            <a:r>
              <a:rPr kumimoji="0" lang="it-IT" sz="2100" b="1" i="0" u="none" strike="noStrike" kern="1200" cap="none" spc="0" normalizeH="0" baseline="0" noProof="0" dirty="0">
                <a:ln>
                  <a:noFill/>
                </a:ln>
                <a:solidFill>
                  <a:srgbClr val="000000"/>
                </a:solidFill>
                <a:effectLst/>
                <a:uLnTx/>
                <a:uFillTx/>
                <a:latin typeface="Ink Free" panose="03080402000500000000" pitchFamily="66" charset="0"/>
                <a:ea typeface="+mn-ea"/>
                <a:cs typeface="Times New Roman" panose="02020603050405020304" pitchFamily="18" charset="0"/>
              </a:rPr>
              <a:t> are </a:t>
            </a:r>
            <a:r>
              <a:rPr kumimoji="0" lang="it-IT" sz="2100" b="1" i="0" u="none" strike="noStrike" kern="1200" cap="none" spc="0" normalizeH="0" baseline="0" noProof="0" dirty="0" err="1">
                <a:ln>
                  <a:noFill/>
                </a:ln>
                <a:solidFill>
                  <a:srgbClr val="000000"/>
                </a:solidFill>
                <a:effectLst/>
                <a:uLnTx/>
                <a:uFillTx/>
                <a:latin typeface="Ink Free" panose="03080402000500000000" pitchFamily="66" charset="0"/>
                <a:ea typeface="+mn-ea"/>
                <a:cs typeface="Times New Roman" panose="02020603050405020304" pitchFamily="18" charset="0"/>
              </a:rPr>
              <a:t>divided</a:t>
            </a:r>
            <a:r>
              <a:rPr kumimoji="0" lang="it-IT" sz="2100" b="1" i="0" u="none" strike="noStrike" kern="1200" cap="none" spc="0" normalizeH="0" baseline="0" noProof="0" dirty="0">
                <a:ln>
                  <a:noFill/>
                </a:ln>
                <a:solidFill>
                  <a:srgbClr val="000000"/>
                </a:solidFill>
                <a:effectLst/>
                <a:uLnTx/>
                <a:uFillTx/>
                <a:latin typeface="Ink Free" panose="03080402000500000000" pitchFamily="66" charset="0"/>
                <a:ea typeface="+mn-ea"/>
                <a:cs typeface="Times New Roman" panose="02020603050405020304" pitchFamily="18" charset="0"/>
              </a:rPr>
              <a:t> </a:t>
            </a:r>
            <a:r>
              <a:rPr kumimoji="0" lang="it-IT" sz="2100" b="1" i="0" u="none" strike="noStrike" kern="1200" cap="none" spc="0" normalizeH="0" baseline="0" noProof="0" dirty="0" err="1">
                <a:ln>
                  <a:noFill/>
                </a:ln>
                <a:solidFill>
                  <a:srgbClr val="000000"/>
                </a:solidFill>
                <a:effectLst/>
                <a:uLnTx/>
                <a:uFillTx/>
                <a:latin typeface="Ink Free" panose="03080402000500000000" pitchFamily="66" charset="0"/>
                <a:ea typeface="+mn-ea"/>
                <a:cs typeface="Times New Roman" panose="02020603050405020304" pitchFamily="18" charset="0"/>
              </a:rPr>
              <a:t>into</a:t>
            </a:r>
            <a:endParaRPr kumimoji="0" lang="it-IT" sz="2100" b="1" i="0" u="none" strike="noStrike" kern="1200" cap="none" spc="0" normalizeH="0" baseline="0" noProof="0" dirty="0">
              <a:ln>
                <a:noFill/>
              </a:ln>
              <a:solidFill>
                <a:prstClr val="black"/>
              </a:solidFill>
              <a:effectLst/>
              <a:uLnTx/>
              <a:uFillTx/>
              <a:latin typeface="Calibri" panose="020F0502020204030204"/>
              <a:ea typeface="+mn-ea"/>
            </a:endParaRPr>
          </a:p>
        </p:txBody>
      </p:sp>
      <p:cxnSp>
        <p:nvCxnSpPr>
          <p:cNvPr id="25" name="Connettore 2 24"/>
          <p:cNvCxnSpPr/>
          <p:nvPr/>
        </p:nvCxnSpPr>
        <p:spPr>
          <a:xfrm>
            <a:off x="7347928" y="5112941"/>
            <a:ext cx="434270" cy="23122"/>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ttore 2 25"/>
          <p:cNvCxnSpPr/>
          <p:nvPr/>
        </p:nvCxnSpPr>
        <p:spPr>
          <a:xfrm>
            <a:off x="7203043" y="5302619"/>
            <a:ext cx="378140" cy="286967"/>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ttore 2 26"/>
          <p:cNvCxnSpPr/>
          <p:nvPr/>
        </p:nvCxnSpPr>
        <p:spPr>
          <a:xfrm flipV="1">
            <a:off x="7267181" y="4696078"/>
            <a:ext cx="397176" cy="200054"/>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Rettangolo 30"/>
          <p:cNvSpPr/>
          <p:nvPr/>
        </p:nvSpPr>
        <p:spPr>
          <a:xfrm>
            <a:off x="7628417" y="4440535"/>
            <a:ext cx="2087431"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200" b="1" i="0" u="none" strike="noStrike" kern="1200" cap="none" spc="0" normalizeH="0" baseline="0" noProof="0" dirty="0" err="1">
                <a:ln>
                  <a:noFill/>
                </a:ln>
                <a:solidFill>
                  <a:srgbClr val="000000"/>
                </a:solidFill>
                <a:effectLst/>
                <a:uLnTx/>
                <a:uFillTx/>
                <a:latin typeface="Ink Free" panose="03080402000500000000" pitchFamily="66" charset="0"/>
                <a:ea typeface="+mn-ea"/>
                <a:cs typeface="Times New Roman" panose="02020603050405020304" pitchFamily="18" charset="0"/>
              </a:rPr>
              <a:t>secondary</a:t>
            </a:r>
            <a:r>
              <a:rPr kumimoji="0" lang="it-IT" sz="2200" b="1" i="0" u="none" strike="noStrike" kern="1200" cap="none" spc="0" normalizeH="0" baseline="0" noProof="0" dirty="0">
                <a:ln>
                  <a:noFill/>
                </a:ln>
                <a:solidFill>
                  <a:srgbClr val="000000"/>
                </a:solidFill>
                <a:effectLst/>
                <a:uLnTx/>
                <a:uFillTx/>
                <a:latin typeface="Ink Free" panose="03080402000500000000" pitchFamily="66" charset="0"/>
                <a:ea typeface="+mn-ea"/>
                <a:cs typeface="Times New Roman" panose="02020603050405020304" pitchFamily="18" charset="0"/>
              </a:rPr>
              <a:t> school</a:t>
            </a:r>
            <a:endParaRPr kumimoji="0" lang="it-IT" sz="2200" b="1" i="0" u="none" strike="noStrike" kern="1200" cap="none" spc="0" normalizeH="0" baseline="0" noProof="0" dirty="0">
              <a:ln>
                <a:noFill/>
              </a:ln>
              <a:solidFill>
                <a:prstClr val="black"/>
              </a:solidFill>
              <a:effectLst/>
              <a:uLnTx/>
              <a:uFillTx/>
              <a:latin typeface="Calibri" panose="020F0502020204030204"/>
              <a:ea typeface="+mn-ea"/>
            </a:endParaRPr>
          </a:p>
        </p:txBody>
      </p:sp>
      <p:sp>
        <p:nvSpPr>
          <p:cNvPr id="32" name="Rettangolo 31"/>
          <p:cNvSpPr/>
          <p:nvPr/>
        </p:nvSpPr>
        <p:spPr>
          <a:xfrm>
            <a:off x="7782556" y="4901831"/>
            <a:ext cx="2497800"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200" b="1" i="0" u="none" strike="noStrike" kern="1200" cap="none" spc="0" normalizeH="0" baseline="0" noProof="0" dirty="0" err="1">
                <a:ln>
                  <a:noFill/>
                </a:ln>
                <a:solidFill>
                  <a:srgbClr val="000000"/>
                </a:solidFill>
                <a:effectLst/>
                <a:uLnTx/>
                <a:uFillTx/>
                <a:latin typeface="Ink Free" panose="03080402000500000000" pitchFamily="66" charset="0"/>
                <a:ea typeface="+mn-ea"/>
                <a:cs typeface="Times New Roman" panose="02020603050405020304" pitchFamily="18" charset="0"/>
              </a:rPr>
              <a:t>technical</a:t>
            </a:r>
            <a:r>
              <a:rPr kumimoji="0" lang="it-IT" sz="2200" b="1" i="0" u="none" strike="noStrike" kern="1200" cap="none" spc="0" normalizeH="0" baseline="0" noProof="0" dirty="0">
                <a:ln>
                  <a:noFill/>
                </a:ln>
                <a:solidFill>
                  <a:srgbClr val="000000"/>
                </a:solidFill>
                <a:effectLst/>
                <a:uLnTx/>
                <a:uFillTx/>
                <a:latin typeface="Ink Free" panose="03080402000500000000" pitchFamily="66" charset="0"/>
                <a:ea typeface="+mn-ea"/>
                <a:cs typeface="Times New Roman" panose="02020603050405020304" pitchFamily="18" charset="0"/>
              </a:rPr>
              <a:t> </a:t>
            </a:r>
            <a:r>
              <a:rPr kumimoji="0" lang="it-IT" sz="2200" b="1" i="0" u="none" strike="noStrike" kern="1200" cap="none" spc="0" normalizeH="0" baseline="0" noProof="0" dirty="0" err="1">
                <a:ln>
                  <a:noFill/>
                </a:ln>
                <a:solidFill>
                  <a:srgbClr val="000000"/>
                </a:solidFill>
                <a:effectLst/>
                <a:uLnTx/>
                <a:uFillTx/>
                <a:latin typeface="Ink Free" panose="03080402000500000000" pitchFamily="66" charset="0"/>
                <a:ea typeface="+mn-ea"/>
                <a:cs typeface="Times New Roman" panose="02020603050405020304" pitchFamily="18" charset="0"/>
              </a:rPr>
              <a:t>institutes</a:t>
            </a:r>
            <a:endParaRPr kumimoji="0" lang="it-IT" sz="2200" b="1" i="0" u="none" strike="noStrike" kern="1200" cap="none" spc="0" normalizeH="0" baseline="0" noProof="0" dirty="0">
              <a:ln>
                <a:noFill/>
              </a:ln>
              <a:solidFill>
                <a:prstClr val="black"/>
              </a:solidFill>
              <a:effectLst/>
              <a:uLnTx/>
              <a:uFillTx/>
              <a:latin typeface="Calibri" panose="020F0502020204030204"/>
              <a:ea typeface="+mn-ea"/>
            </a:endParaRPr>
          </a:p>
        </p:txBody>
      </p:sp>
      <p:sp>
        <p:nvSpPr>
          <p:cNvPr id="33" name="Rettangolo 32"/>
          <p:cNvSpPr/>
          <p:nvPr/>
        </p:nvSpPr>
        <p:spPr>
          <a:xfrm>
            <a:off x="7562748" y="5385314"/>
            <a:ext cx="2651688"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200" b="1" i="0" u="none" strike="noStrike" kern="1200" cap="none" spc="0" normalizeH="0" baseline="0" noProof="0" dirty="0" err="1">
                <a:ln>
                  <a:noFill/>
                </a:ln>
                <a:solidFill>
                  <a:srgbClr val="000000"/>
                </a:solidFill>
                <a:effectLst/>
                <a:uLnTx/>
                <a:uFillTx/>
                <a:latin typeface="Ink Free" panose="03080402000500000000" pitchFamily="66" charset="0"/>
                <a:ea typeface="+mn-ea"/>
                <a:cs typeface="Times New Roman" panose="02020603050405020304" pitchFamily="18" charset="0"/>
              </a:rPr>
              <a:t>Vocational</a:t>
            </a:r>
            <a:r>
              <a:rPr kumimoji="0" lang="it-IT" sz="2200" b="1" i="0" u="none" strike="noStrike" kern="1200" cap="none" spc="0" normalizeH="0" noProof="0" dirty="0">
                <a:ln>
                  <a:noFill/>
                </a:ln>
                <a:solidFill>
                  <a:srgbClr val="000000"/>
                </a:solidFill>
                <a:effectLst/>
                <a:uLnTx/>
                <a:uFillTx/>
                <a:latin typeface="Ink Free" panose="03080402000500000000" pitchFamily="66" charset="0"/>
                <a:ea typeface="+mn-ea"/>
                <a:cs typeface="Times New Roman" panose="02020603050405020304" pitchFamily="18" charset="0"/>
              </a:rPr>
              <a:t> </a:t>
            </a:r>
            <a:r>
              <a:rPr kumimoji="0" lang="it-IT" sz="2200" b="1" i="0" u="none" strike="noStrike" kern="1200" cap="none" spc="0" normalizeH="0" baseline="0" noProof="0" dirty="0" err="1">
                <a:ln>
                  <a:noFill/>
                </a:ln>
                <a:solidFill>
                  <a:srgbClr val="000000"/>
                </a:solidFill>
                <a:effectLst/>
                <a:uLnTx/>
                <a:uFillTx/>
                <a:latin typeface="Ink Free" panose="03080402000500000000" pitchFamily="66" charset="0"/>
                <a:ea typeface="+mn-ea"/>
                <a:cs typeface="Times New Roman" panose="02020603050405020304" pitchFamily="18" charset="0"/>
              </a:rPr>
              <a:t>institutes</a:t>
            </a:r>
            <a:endParaRPr kumimoji="0" lang="it-IT" sz="2200" b="1" i="0" u="none" strike="noStrike" kern="1200" cap="none" spc="0" normalizeH="0" baseline="0" noProof="0" dirty="0">
              <a:ln>
                <a:noFill/>
              </a:ln>
              <a:solidFill>
                <a:prstClr val="black"/>
              </a:solidFill>
              <a:effectLst/>
              <a:uLnTx/>
              <a:uFillTx/>
              <a:latin typeface="Calibri" panose="020F0502020204030204"/>
              <a:ea typeface="+mn-ea"/>
            </a:endParaRPr>
          </a:p>
        </p:txBody>
      </p:sp>
      <p:pic>
        <p:nvPicPr>
          <p:cNvPr id="34" name="Immagine 33"/>
          <p:cNvPicPr>
            <a:picLocks noChangeAspect="1"/>
          </p:cNvPicPr>
          <p:nvPr/>
        </p:nvPicPr>
        <p:blipFill rotWithShape="1">
          <a:blip r:embed="rId4"/>
          <a:srcRect l="26498" t="36658" r="62567" b="38988"/>
          <a:stretch/>
        </p:blipFill>
        <p:spPr>
          <a:xfrm>
            <a:off x="5818091" y="613669"/>
            <a:ext cx="751014" cy="940832"/>
          </a:xfrm>
          <a:prstGeom prst="rect">
            <a:avLst/>
          </a:prstGeom>
        </p:spPr>
      </p:pic>
      <p:sp>
        <p:nvSpPr>
          <p:cNvPr id="35" name="Rettangolo 34"/>
          <p:cNvSpPr/>
          <p:nvPr/>
        </p:nvSpPr>
        <p:spPr>
          <a:xfrm rot="20528666">
            <a:off x="8422326" y="980022"/>
            <a:ext cx="2798241" cy="2613738"/>
          </a:xfrm>
          <a:prstGeom prst="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ttangolo 36"/>
          <p:cNvSpPr/>
          <p:nvPr/>
        </p:nvSpPr>
        <p:spPr>
          <a:xfrm rot="16994710">
            <a:off x="8341605" y="980021"/>
            <a:ext cx="2798241" cy="2613738"/>
          </a:xfrm>
          <a:prstGeom prst="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5B9BD5">
                  <a:lumMod val="40000"/>
                  <a:lumOff val="60000"/>
                </a:srgbClr>
              </a:solidFill>
              <a:effectLst/>
              <a:uLnTx/>
              <a:uFillTx/>
              <a:latin typeface="Calibri" panose="020F0502020204030204"/>
              <a:ea typeface="+mn-ea"/>
              <a:cs typeface="+mn-cs"/>
            </a:endParaRPr>
          </a:p>
        </p:txBody>
      </p:sp>
      <p:pic>
        <p:nvPicPr>
          <p:cNvPr id="38" name="Immagine 37"/>
          <p:cNvPicPr>
            <a:picLocks noChangeAspect="1"/>
          </p:cNvPicPr>
          <p:nvPr/>
        </p:nvPicPr>
        <p:blipFill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8000"/>
                    </a14:imgEffect>
                  </a14:imgLayer>
                </a14:imgProps>
              </a:ext>
            </a:extLst>
          </a:blip>
          <a:srcRect l="75695" t="75416" r="3401" b="3598"/>
          <a:stretch/>
        </p:blipFill>
        <p:spPr>
          <a:xfrm>
            <a:off x="8841659" y="1327354"/>
            <a:ext cx="1909916" cy="1917291"/>
          </a:xfrm>
          <a:prstGeom prst="rect">
            <a:avLst/>
          </a:prstGeom>
          <a:noFill/>
        </p:spPr>
      </p:pic>
    </p:spTree>
    <p:extLst>
      <p:ext uri="{BB962C8B-B14F-4D97-AF65-F5344CB8AC3E}">
        <p14:creationId xmlns:p14="http://schemas.microsoft.com/office/powerpoint/2010/main" val="194604535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par>
                                <p:cTn id="12" presetID="22" presetClass="entr" presetSubtype="4" fill="hold" nodeType="withEffect">
                                  <p:stCondLst>
                                    <p:cond delay="750"/>
                                  </p:stCondLst>
                                  <p:childTnLst>
                                    <p:set>
                                      <p:cBhvr>
                                        <p:cTn id="13" dur="1" fill="hold">
                                          <p:stCondLst>
                                            <p:cond delay="0"/>
                                          </p:stCondLst>
                                        </p:cTn>
                                        <p:tgtEl>
                                          <p:spTgt spid="34"/>
                                        </p:tgtEl>
                                        <p:attrNameLst>
                                          <p:attrName>style.visibility</p:attrName>
                                        </p:attrNameLst>
                                      </p:cBhvr>
                                      <p:to>
                                        <p:strVal val="visible"/>
                                      </p:to>
                                    </p:set>
                                    <p:animEffect transition="in" filter="wipe(down)">
                                      <p:cBhvr>
                                        <p:cTn id="14" dur="75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0.70"/>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1" nodeType="clickEffect">
                                  <p:stCondLst>
                                    <p:cond delay="0"/>
                                  </p:stCondLst>
                                  <p:childTnLst>
                                    <p:set>
                                      <p:cBhvr>
                                        <p:cTn id="25" dur="1" fill="hold">
                                          <p:stCondLst>
                                            <p:cond delay="0"/>
                                          </p:stCondLst>
                                        </p:cTn>
                                        <p:tgtEl>
                                          <p:spTgt spid="5">
                                            <p:bg/>
                                          </p:spTgt>
                                        </p:tgtEl>
                                        <p:attrNameLst>
                                          <p:attrName>style.visibility</p:attrName>
                                        </p:attrNameLst>
                                      </p:cBhvr>
                                      <p:to>
                                        <p:strVal val="visible"/>
                                      </p:to>
                                    </p:set>
                                    <p:animEffect transition="in" filter="strips(downLeft)">
                                      <p:cBhvr>
                                        <p:cTn id="26" dur="500"/>
                                        <p:tgtEl>
                                          <p:spTgt spid="5">
                                            <p:bg/>
                                          </p:spTgt>
                                        </p:tgtEl>
                                      </p:cBhvr>
                                    </p:animEffect>
                                  </p:childTnLst>
                                </p:cTn>
                              </p:par>
                              <p:par>
                                <p:cTn id="27" presetID="18" presetClass="entr" presetSubtype="12" fill="hold" grpId="1" nodeType="with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strips(downLeft)">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5">
                                            <p:txEl>
                                              <p:pRg st="0" end="0"/>
                                            </p:txEl>
                                          </p:spTgt>
                                        </p:tgtEl>
                                      </p:cBhvr>
                                    </p:animEffect>
                                    <p:animScale>
                                      <p:cBhvr>
                                        <p:cTn id="34" dur="250" autoRev="1" fill="hold"/>
                                        <p:tgtEl>
                                          <p:spTgt spid="5">
                                            <p:txEl>
                                              <p:pRg st="0" end="0"/>
                                            </p:txEl>
                                          </p:spTgt>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1000" fill="hold"/>
                                        <p:tgtEl>
                                          <p:spTgt spid="7"/>
                                        </p:tgtEl>
                                        <p:attrNameLst>
                                          <p:attrName>ppt_w</p:attrName>
                                        </p:attrNameLst>
                                      </p:cBhvr>
                                      <p:tavLst>
                                        <p:tav tm="0">
                                          <p:val>
                                            <p:strVal val="#ppt_w*0.70"/>
                                          </p:val>
                                        </p:tav>
                                        <p:tav tm="100000">
                                          <p:val>
                                            <p:strVal val="#ppt_w"/>
                                          </p:val>
                                        </p:tav>
                                      </p:tavLst>
                                    </p:anim>
                                    <p:anim calcmode="lin" valueType="num">
                                      <p:cBhvr>
                                        <p:cTn id="40" dur="1000" fill="hold"/>
                                        <p:tgtEl>
                                          <p:spTgt spid="7"/>
                                        </p:tgtEl>
                                        <p:attrNameLst>
                                          <p:attrName>ppt_h</p:attrName>
                                        </p:attrNameLst>
                                      </p:cBhvr>
                                      <p:tavLst>
                                        <p:tav tm="0">
                                          <p:val>
                                            <p:strVal val="#ppt_h"/>
                                          </p:val>
                                        </p:tav>
                                        <p:tav tm="100000">
                                          <p:val>
                                            <p:strVal val="#ppt_h"/>
                                          </p:val>
                                        </p:tav>
                                      </p:tavLst>
                                    </p:anim>
                                    <p:animEffect transition="in" filter="fade">
                                      <p:cBhvr>
                                        <p:cTn id="41" dur="10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12"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strips(downLeft)">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55" presetClass="entr" presetSubtype="0"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1000" fill="hold"/>
                                        <p:tgtEl>
                                          <p:spTgt spid="12"/>
                                        </p:tgtEl>
                                        <p:attrNameLst>
                                          <p:attrName>ppt_w</p:attrName>
                                        </p:attrNameLst>
                                      </p:cBhvr>
                                      <p:tavLst>
                                        <p:tav tm="0">
                                          <p:val>
                                            <p:strVal val="#ppt_w*0.70"/>
                                          </p:val>
                                        </p:tav>
                                        <p:tav tm="100000">
                                          <p:val>
                                            <p:strVal val="#ppt_w"/>
                                          </p:val>
                                        </p:tav>
                                      </p:tavLst>
                                    </p:anim>
                                    <p:anim calcmode="lin" valueType="num">
                                      <p:cBhvr>
                                        <p:cTn id="52" dur="1000" fill="hold"/>
                                        <p:tgtEl>
                                          <p:spTgt spid="12"/>
                                        </p:tgtEl>
                                        <p:attrNameLst>
                                          <p:attrName>ppt_h</p:attrName>
                                        </p:attrNameLst>
                                      </p:cBhvr>
                                      <p:tavLst>
                                        <p:tav tm="0">
                                          <p:val>
                                            <p:strVal val="#ppt_h"/>
                                          </p:val>
                                        </p:tav>
                                        <p:tav tm="100000">
                                          <p:val>
                                            <p:strVal val="#ppt_h"/>
                                          </p:val>
                                        </p:tav>
                                      </p:tavLst>
                                    </p:anim>
                                    <p:animEffect transition="in" filter="fade">
                                      <p:cBhvr>
                                        <p:cTn id="53" dur="10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8" presetClass="entr" presetSubtype="12"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strips(downLeft)">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nodeType="click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p:cTn id="63" dur="1000" fill="hold"/>
                                        <p:tgtEl>
                                          <p:spTgt spid="11"/>
                                        </p:tgtEl>
                                        <p:attrNameLst>
                                          <p:attrName>ppt_w</p:attrName>
                                        </p:attrNameLst>
                                      </p:cBhvr>
                                      <p:tavLst>
                                        <p:tav tm="0">
                                          <p:val>
                                            <p:strVal val="#ppt_w*0.70"/>
                                          </p:val>
                                        </p:tav>
                                        <p:tav tm="100000">
                                          <p:val>
                                            <p:strVal val="#ppt_w"/>
                                          </p:val>
                                        </p:tav>
                                      </p:tavLst>
                                    </p:anim>
                                    <p:anim calcmode="lin" valueType="num">
                                      <p:cBhvr>
                                        <p:cTn id="64" dur="1000" fill="hold"/>
                                        <p:tgtEl>
                                          <p:spTgt spid="11"/>
                                        </p:tgtEl>
                                        <p:attrNameLst>
                                          <p:attrName>ppt_h</p:attrName>
                                        </p:attrNameLst>
                                      </p:cBhvr>
                                      <p:tavLst>
                                        <p:tav tm="0">
                                          <p:val>
                                            <p:strVal val="#ppt_h"/>
                                          </p:val>
                                        </p:tav>
                                        <p:tav tm="100000">
                                          <p:val>
                                            <p:strVal val="#ppt_h"/>
                                          </p:val>
                                        </p:tav>
                                      </p:tavLst>
                                    </p:anim>
                                    <p:animEffect transition="in" filter="fade">
                                      <p:cBhvr>
                                        <p:cTn id="65" dur="1000"/>
                                        <p:tgtEl>
                                          <p:spTgt spid="11"/>
                                        </p:tgtEl>
                                      </p:cBhvr>
                                    </p:animEffect>
                                  </p:childTnLst>
                                </p:cTn>
                              </p:par>
                            </p:childTnLst>
                          </p:cTn>
                        </p:par>
                      </p:childTnLst>
                    </p:cTn>
                  </p:par>
                  <p:par>
                    <p:cTn id="66" fill="hold">
                      <p:stCondLst>
                        <p:cond delay="indefinite"/>
                      </p:stCondLst>
                      <p:childTnLst>
                        <p:par>
                          <p:cTn id="67" fill="hold">
                            <p:stCondLst>
                              <p:cond delay="0"/>
                            </p:stCondLst>
                            <p:childTnLst>
                              <p:par>
                                <p:cTn id="68" presetID="18" presetClass="entr" presetSubtype="12" fill="hold" grpId="0" nodeType="click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strips(downLeft)">
                                      <p:cBhvr>
                                        <p:cTn id="70" dur="500"/>
                                        <p:tgtEl>
                                          <p:spTgt spid="20"/>
                                        </p:tgtEl>
                                      </p:cBhvr>
                                    </p:animEffect>
                                  </p:childTnLst>
                                </p:cTn>
                              </p:par>
                            </p:childTnLst>
                          </p:cTn>
                        </p:par>
                      </p:childTnLst>
                    </p:cTn>
                  </p:par>
                  <p:par>
                    <p:cTn id="71" fill="hold">
                      <p:stCondLst>
                        <p:cond delay="indefinite"/>
                      </p:stCondLst>
                      <p:childTnLst>
                        <p:par>
                          <p:cTn id="72" fill="hold">
                            <p:stCondLst>
                              <p:cond delay="0"/>
                            </p:stCondLst>
                            <p:childTnLst>
                              <p:par>
                                <p:cTn id="73" presetID="4" presetClass="entr" presetSubtype="16" fill="hold" grpId="0" nodeType="click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box(in)">
                                      <p:cBhvr>
                                        <p:cTn id="75" dur="2000"/>
                                        <p:tgtEl>
                                          <p:spTgt spid="35"/>
                                        </p:tgtEl>
                                      </p:cBhvr>
                                    </p:animEffect>
                                  </p:childTnLst>
                                </p:cTn>
                              </p:par>
                            </p:childTnLst>
                          </p:cTn>
                        </p:par>
                      </p:childTnLst>
                    </p:cTn>
                  </p:par>
                  <p:par>
                    <p:cTn id="76" fill="hold">
                      <p:stCondLst>
                        <p:cond delay="indefinite"/>
                      </p:stCondLst>
                      <p:childTnLst>
                        <p:par>
                          <p:cTn id="77" fill="hold">
                            <p:stCondLst>
                              <p:cond delay="0"/>
                            </p:stCondLst>
                            <p:childTnLst>
                              <p:par>
                                <p:cTn id="78" presetID="4" presetClass="entr" presetSubtype="16" fill="hold" grpId="0" nodeType="click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box(in)">
                                      <p:cBhvr>
                                        <p:cTn id="80" dur="2000"/>
                                        <p:tgtEl>
                                          <p:spTgt spid="37"/>
                                        </p:tgtEl>
                                      </p:cBhvr>
                                    </p:animEffect>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fade">
                                      <p:cBhvr>
                                        <p:cTn id="85" dur="1000"/>
                                        <p:tgtEl>
                                          <p:spTgt spid="38"/>
                                        </p:tgtEl>
                                      </p:cBhvr>
                                    </p:animEffect>
                                    <p:anim calcmode="lin" valueType="num">
                                      <p:cBhvr>
                                        <p:cTn id="86" dur="1000" fill="hold"/>
                                        <p:tgtEl>
                                          <p:spTgt spid="38"/>
                                        </p:tgtEl>
                                        <p:attrNameLst>
                                          <p:attrName>ppt_x</p:attrName>
                                        </p:attrNameLst>
                                      </p:cBhvr>
                                      <p:tavLst>
                                        <p:tav tm="0">
                                          <p:val>
                                            <p:strVal val="#ppt_x"/>
                                          </p:val>
                                        </p:tav>
                                        <p:tav tm="100000">
                                          <p:val>
                                            <p:strVal val="#ppt_x"/>
                                          </p:val>
                                        </p:tav>
                                      </p:tavLst>
                                    </p:anim>
                                    <p:anim calcmode="lin" valueType="num">
                                      <p:cBhvr>
                                        <p:cTn id="8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30" presetClass="entr" presetSubtype="0" fill="hold" grpId="0" nodeType="click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fade">
                                      <p:cBhvr>
                                        <p:cTn id="92" dur="800" decel="100000"/>
                                        <p:tgtEl>
                                          <p:spTgt spid="23"/>
                                        </p:tgtEl>
                                      </p:cBhvr>
                                    </p:animEffect>
                                    <p:anim calcmode="lin" valueType="num">
                                      <p:cBhvr>
                                        <p:cTn id="93" dur="800" decel="100000" fill="hold"/>
                                        <p:tgtEl>
                                          <p:spTgt spid="23"/>
                                        </p:tgtEl>
                                        <p:attrNameLst>
                                          <p:attrName>style.rotation</p:attrName>
                                        </p:attrNameLst>
                                      </p:cBhvr>
                                      <p:tavLst>
                                        <p:tav tm="0">
                                          <p:val>
                                            <p:fltVal val="-90"/>
                                          </p:val>
                                        </p:tav>
                                        <p:tav tm="100000">
                                          <p:val>
                                            <p:fltVal val="0"/>
                                          </p:val>
                                        </p:tav>
                                      </p:tavLst>
                                    </p:anim>
                                    <p:anim calcmode="lin" valueType="num">
                                      <p:cBhvr>
                                        <p:cTn id="94" dur="800" decel="100000" fill="hold"/>
                                        <p:tgtEl>
                                          <p:spTgt spid="23"/>
                                        </p:tgtEl>
                                        <p:attrNameLst>
                                          <p:attrName>ppt_x</p:attrName>
                                        </p:attrNameLst>
                                      </p:cBhvr>
                                      <p:tavLst>
                                        <p:tav tm="0">
                                          <p:val>
                                            <p:strVal val="#ppt_x+0.4"/>
                                          </p:val>
                                        </p:tav>
                                        <p:tav tm="100000">
                                          <p:val>
                                            <p:strVal val="#ppt_x-0.05"/>
                                          </p:val>
                                        </p:tav>
                                      </p:tavLst>
                                    </p:anim>
                                    <p:anim calcmode="lin" valueType="num">
                                      <p:cBhvr>
                                        <p:cTn id="95" dur="800" decel="100000" fill="hold"/>
                                        <p:tgtEl>
                                          <p:spTgt spid="23"/>
                                        </p:tgtEl>
                                        <p:attrNameLst>
                                          <p:attrName>ppt_y</p:attrName>
                                        </p:attrNameLst>
                                      </p:cBhvr>
                                      <p:tavLst>
                                        <p:tav tm="0">
                                          <p:val>
                                            <p:strVal val="#ppt_y-0.4"/>
                                          </p:val>
                                        </p:tav>
                                        <p:tav tm="100000">
                                          <p:val>
                                            <p:strVal val="#ppt_y+0.1"/>
                                          </p:val>
                                        </p:tav>
                                      </p:tavLst>
                                    </p:anim>
                                    <p:anim calcmode="lin" valueType="num">
                                      <p:cBhvr>
                                        <p:cTn id="96" dur="200" accel="100000" fill="hold">
                                          <p:stCondLst>
                                            <p:cond delay="800"/>
                                          </p:stCondLst>
                                        </p:cTn>
                                        <p:tgtEl>
                                          <p:spTgt spid="23"/>
                                        </p:tgtEl>
                                        <p:attrNameLst>
                                          <p:attrName>ppt_x</p:attrName>
                                        </p:attrNameLst>
                                      </p:cBhvr>
                                      <p:tavLst>
                                        <p:tav tm="0">
                                          <p:val>
                                            <p:strVal val="#ppt_x-0.05"/>
                                          </p:val>
                                        </p:tav>
                                        <p:tav tm="100000">
                                          <p:val>
                                            <p:strVal val="#ppt_x"/>
                                          </p:val>
                                        </p:tav>
                                      </p:tavLst>
                                    </p:anim>
                                    <p:anim calcmode="lin" valueType="num">
                                      <p:cBhvr>
                                        <p:cTn id="97" dur="200" accel="100000" fill="hold">
                                          <p:stCondLst>
                                            <p:cond delay="800"/>
                                          </p:stCondLst>
                                        </p:cTn>
                                        <p:tgtEl>
                                          <p:spTgt spid="23"/>
                                        </p:tgtEl>
                                        <p:attrNameLst>
                                          <p:attrName>ppt_y</p:attrName>
                                        </p:attrNameLst>
                                      </p:cBhvr>
                                      <p:tavLst>
                                        <p:tav tm="0">
                                          <p:val>
                                            <p:strVal val="#ppt_y+0.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18" presetClass="entr" presetSubtype="12" fill="hold" nodeType="clickEffect">
                                  <p:stCondLst>
                                    <p:cond delay="0"/>
                                  </p:stCondLst>
                                  <p:childTnLst>
                                    <p:set>
                                      <p:cBhvr>
                                        <p:cTn id="101" dur="1" fill="hold">
                                          <p:stCondLst>
                                            <p:cond delay="0"/>
                                          </p:stCondLst>
                                        </p:cTn>
                                        <p:tgtEl>
                                          <p:spTgt spid="24">
                                            <p:txEl>
                                              <p:pRg st="0" end="0"/>
                                            </p:txEl>
                                          </p:spTgt>
                                        </p:tgtEl>
                                        <p:attrNameLst>
                                          <p:attrName>style.visibility</p:attrName>
                                        </p:attrNameLst>
                                      </p:cBhvr>
                                      <p:to>
                                        <p:strVal val="visible"/>
                                      </p:to>
                                    </p:set>
                                    <p:animEffect transition="in" filter="strips(downLeft)">
                                      <p:cBhvr>
                                        <p:cTn id="102" dur="500"/>
                                        <p:tgtEl>
                                          <p:spTgt spid="24">
                                            <p:txEl>
                                              <p:pRg st="0" end="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55" presetClass="entr" presetSubtype="0" fill="hold" nodeType="clickEffect">
                                  <p:stCondLst>
                                    <p:cond delay="0"/>
                                  </p:stCondLst>
                                  <p:childTnLst>
                                    <p:set>
                                      <p:cBhvr>
                                        <p:cTn id="106" dur="1" fill="hold">
                                          <p:stCondLst>
                                            <p:cond delay="0"/>
                                          </p:stCondLst>
                                        </p:cTn>
                                        <p:tgtEl>
                                          <p:spTgt spid="27"/>
                                        </p:tgtEl>
                                        <p:attrNameLst>
                                          <p:attrName>style.visibility</p:attrName>
                                        </p:attrNameLst>
                                      </p:cBhvr>
                                      <p:to>
                                        <p:strVal val="visible"/>
                                      </p:to>
                                    </p:set>
                                    <p:anim calcmode="lin" valueType="num">
                                      <p:cBhvr>
                                        <p:cTn id="107" dur="1000" fill="hold"/>
                                        <p:tgtEl>
                                          <p:spTgt spid="27"/>
                                        </p:tgtEl>
                                        <p:attrNameLst>
                                          <p:attrName>ppt_w</p:attrName>
                                        </p:attrNameLst>
                                      </p:cBhvr>
                                      <p:tavLst>
                                        <p:tav tm="0">
                                          <p:val>
                                            <p:strVal val="#ppt_w*0.70"/>
                                          </p:val>
                                        </p:tav>
                                        <p:tav tm="100000">
                                          <p:val>
                                            <p:strVal val="#ppt_w"/>
                                          </p:val>
                                        </p:tav>
                                      </p:tavLst>
                                    </p:anim>
                                    <p:anim calcmode="lin" valueType="num">
                                      <p:cBhvr>
                                        <p:cTn id="108" dur="1000" fill="hold"/>
                                        <p:tgtEl>
                                          <p:spTgt spid="27"/>
                                        </p:tgtEl>
                                        <p:attrNameLst>
                                          <p:attrName>ppt_h</p:attrName>
                                        </p:attrNameLst>
                                      </p:cBhvr>
                                      <p:tavLst>
                                        <p:tav tm="0">
                                          <p:val>
                                            <p:strVal val="#ppt_h"/>
                                          </p:val>
                                        </p:tav>
                                        <p:tav tm="100000">
                                          <p:val>
                                            <p:strVal val="#ppt_h"/>
                                          </p:val>
                                        </p:tav>
                                      </p:tavLst>
                                    </p:anim>
                                    <p:animEffect transition="in" filter="fade">
                                      <p:cBhvr>
                                        <p:cTn id="109" dur="1000"/>
                                        <p:tgtEl>
                                          <p:spTgt spid="27"/>
                                        </p:tgtEl>
                                      </p:cBhvr>
                                    </p:animEffect>
                                  </p:childTnLst>
                                </p:cTn>
                              </p:par>
                            </p:childTnLst>
                          </p:cTn>
                        </p:par>
                      </p:childTnLst>
                    </p:cTn>
                  </p:par>
                  <p:par>
                    <p:cTn id="110" fill="hold">
                      <p:stCondLst>
                        <p:cond delay="indefinite"/>
                      </p:stCondLst>
                      <p:childTnLst>
                        <p:par>
                          <p:cTn id="111" fill="hold">
                            <p:stCondLst>
                              <p:cond delay="0"/>
                            </p:stCondLst>
                            <p:childTnLst>
                              <p:par>
                                <p:cTn id="112" presetID="18" presetClass="entr" presetSubtype="12" fill="hold" grpId="0" nodeType="clickEffect">
                                  <p:stCondLst>
                                    <p:cond delay="0"/>
                                  </p:stCondLst>
                                  <p:childTnLst>
                                    <p:set>
                                      <p:cBhvr>
                                        <p:cTn id="113" dur="1" fill="hold">
                                          <p:stCondLst>
                                            <p:cond delay="0"/>
                                          </p:stCondLst>
                                        </p:cTn>
                                        <p:tgtEl>
                                          <p:spTgt spid="31"/>
                                        </p:tgtEl>
                                        <p:attrNameLst>
                                          <p:attrName>style.visibility</p:attrName>
                                        </p:attrNameLst>
                                      </p:cBhvr>
                                      <p:to>
                                        <p:strVal val="visible"/>
                                      </p:to>
                                    </p:set>
                                    <p:animEffect transition="in" filter="strips(downLeft)">
                                      <p:cBhvr>
                                        <p:cTn id="114" dur="500"/>
                                        <p:tgtEl>
                                          <p:spTgt spid="31"/>
                                        </p:tgtEl>
                                      </p:cBhvr>
                                    </p:animEffect>
                                  </p:childTnLst>
                                </p:cTn>
                              </p:par>
                            </p:childTnLst>
                          </p:cTn>
                        </p:par>
                      </p:childTnLst>
                    </p:cTn>
                  </p:par>
                  <p:par>
                    <p:cTn id="115" fill="hold">
                      <p:stCondLst>
                        <p:cond delay="indefinite"/>
                      </p:stCondLst>
                      <p:childTnLst>
                        <p:par>
                          <p:cTn id="116" fill="hold">
                            <p:stCondLst>
                              <p:cond delay="0"/>
                            </p:stCondLst>
                            <p:childTnLst>
                              <p:par>
                                <p:cTn id="117" presetID="55" presetClass="entr" presetSubtype="0" fill="hold" nodeType="clickEffect">
                                  <p:stCondLst>
                                    <p:cond delay="0"/>
                                  </p:stCondLst>
                                  <p:childTnLst>
                                    <p:set>
                                      <p:cBhvr>
                                        <p:cTn id="118" dur="1" fill="hold">
                                          <p:stCondLst>
                                            <p:cond delay="0"/>
                                          </p:stCondLst>
                                        </p:cTn>
                                        <p:tgtEl>
                                          <p:spTgt spid="25"/>
                                        </p:tgtEl>
                                        <p:attrNameLst>
                                          <p:attrName>style.visibility</p:attrName>
                                        </p:attrNameLst>
                                      </p:cBhvr>
                                      <p:to>
                                        <p:strVal val="visible"/>
                                      </p:to>
                                    </p:set>
                                    <p:anim calcmode="lin" valueType="num">
                                      <p:cBhvr>
                                        <p:cTn id="119" dur="1000" fill="hold"/>
                                        <p:tgtEl>
                                          <p:spTgt spid="25"/>
                                        </p:tgtEl>
                                        <p:attrNameLst>
                                          <p:attrName>ppt_w</p:attrName>
                                        </p:attrNameLst>
                                      </p:cBhvr>
                                      <p:tavLst>
                                        <p:tav tm="0">
                                          <p:val>
                                            <p:strVal val="#ppt_w*0.70"/>
                                          </p:val>
                                        </p:tav>
                                        <p:tav tm="100000">
                                          <p:val>
                                            <p:strVal val="#ppt_w"/>
                                          </p:val>
                                        </p:tav>
                                      </p:tavLst>
                                    </p:anim>
                                    <p:anim calcmode="lin" valueType="num">
                                      <p:cBhvr>
                                        <p:cTn id="120" dur="1000" fill="hold"/>
                                        <p:tgtEl>
                                          <p:spTgt spid="25"/>
                                        </p:tgtEl>
                                        <p:attrNameLst>
                                          <p:attrName>ppt_h</p:attrName>
                                        </p:attrNameLst>
                                      </p:cBhvr>
                                      <p:tavLst>
                                        <p:tav tm="0">
                                          <p:val>
                                            <p:strVal val="#ppt_h"/>
                                          </p:val>
                                        </p:tav>
                                        <p:tav tm="100000">
                                          <p:val>
                                            <p:strVal val="#ppt_h"/>
                                          </p:val>
                                        </p:tav>
                                      </p:tavLst>
                                    </p:anim>
                                    <p:animEffect transition="in" filter="fade">
                                      <p:cBhvr>
                                        <p:cTn id="121" dur="1000"/>
                                        <p:tgtEl>
                                          <p:spTgt spid="25"/>
                                        </p:tgtEl>
                                      </p:cBhvr>
                                    </p:animEffect>
                                  </p:childTnLst>
                                </p:cTn>
                              </p:par>
                            </p:childTnLst>
                          </p:cTn>
                        </p:par>
                      </p:childTnLst>
                    </p:cTn>
                  </p:par>
                  <p:par>
                    <p:cTn id="122" fill="hold">
                      <p:stCondLst>
                        <p:cond delay="indefinite"/>
                      </p:stCondLst>
                      <p:childTnLst>
                        <p:par>
                          <p:cTn id="123" fill="hold">
                            <p:stCondLst>
                              <p:cond delay="0"/>
                            </p:stCondLst>
                            <p:childTnLst>
                              <p:par>
                                <p:cTn id="124" presetID="18" presetClass="entr" presetSubtype="12" fill="hold" grpId="0" nodeType="clickEffect">
                                  <p:stCondLst>
                                    <p:cond delay="0"/>
                                  </p:stCondLst>
                                  <p:childTnLst>
                                    <p:set>
                                      <p:cBhvr>
                                        <p:cTn id="125" dur="1" fill="hold">
                                          <p:stCondLst>
                                            <p:cond delay="0"/>
                                          </p:stCondLst>
                                        </p:cTn>
                                        <p:tgtEl>
                                          <p:spTgt spid="32"/>
                                        </p:tgtEl>
                                        <p:attrNameLst>
                                          <p:attrName>style.visibility</p:attrName>
                                        </p:attrNameLst>
                                      </p:cBhvr>
                                      <p:to>
                                        <p:strVal val="visible"/>
                                      </p:to>
                                    </p:set>
                                    <p:animEffect transition="in" filter="strips(downLeft)">
                                      <p:cBhvr>
                                        <p:cTn id="126" dur="500"/>
                                        <p:tgtEl>
                                          <p:spTgt spid="32"/>
                                        </p:tgtEl>
                                      </p:cBhvr>
                                    </p:animEffect>
                                  </p:childTnLst>
                                </p:cTn>
                              </p:par>
                            </p:childTnLst>
                          </p:cTn>
                        </p:par>
                      </p:childTnLst>
                    </p:cTn>
                  </p:par>
                  <p:par>
                    <p:cTn id="127" fill="hold">
                      <p:stCondLst>
                        <p:cond delay="indefinite"/>
                      </p:stCondLst>
                      <p:childTnLst>
                        <p:par>
                          <p:cTn id="128" fill="hold">
                            <p:stCondLst>
                              <p:cond delay="0"/>
                            </p:stCondLst>
                            <p:childTnLst>
                              <p:par>
                                <p:cTn id="129" presetID="55" presetClass="entr" presetSubtype="0" fill="hold" nodeType="clickEffect">
                                  <p:stCondLst>
                                    <p:cond delay="0"/>
                                  </p:stCondLst>
                                  <p:childTnLst>
                                    <p:set>
                                      <p:cBhvr>
                                        <p:cTn id="130" dur="1" fill="hold">
                                          <p:stCondLst>
                                            <p:cond delay="0"/>
                                          </p:stCondLst>
                                        </p:cTn>
                                        <p:tgtEl>
                                          <p:spTgt spid="26"/>
                                        </p:tgtEl>
                                        <p:attrNameLst>
                                          <p:attrName>style.visibility</p:attrName>
                                        </p:attrNameLst>
                                      </p:cBhvr>
                                      <p:to>
                                        <p:strVal val="visible"/>
                                      </p:to>
                                    </p:set>
                                    <p:anim calcmode="lin" valueType="num">
                                      <p:cBhvr>
                                        <p:cTn id="131" dur="1000" fill="hold"/>
                                        <p:tgtEl>
                                          <p:spTgt spid="26"/>
                                        </p:tgtEl>
                                        <p:attrNameLst>
                                          <p:attrName>ppt_w</p:attrName>
                                        </p:attrNameLst>
                                      </p:cBhvr>
                                      <p:tavLst>
                                        <p:tav tm="0">
                                          <p:val>
                                            <p:strVal val="#ppt_w*0.70"/>
                                          </p:val>
                                        </p:tav>
                                        <p:tav tm="100000">
                                          <p:val>
                                            <p:strVal val="#ppt_w"/>
                                          </p:val>
                                        </p:tav>
                                      </p:tavLst>
                                    </p:anim>
                                    <p:anim calcmode="lin" valueType="num">
                                      <p:cBhvr>
                                        <p:cTn id="132" dur="1000" fill="hold"/>
                                        <p:tgtEl>
                                          <p:spTgt spid="26"/>
                                        </p:tgtEl>
                                        <p:attrNameLst>
                                          <p:attrName>ppt_h</p:attrName>
                                        </p:attrNameLst>
                                      </p:cBhvr>
                                      <p:tavLst>
                                        <p:tav tm="0">
                                          <p:val>
                                            <p:strVal val="#ppt_h"/>
                                          </p:val>
                                        </p:tav>
                                        <p:tav tm="100000">
                                          <p:val>
                                            <p:strVal val="#ppt_h"/>
                                          </p:val>
                                        </p:tav>
                                      </p:tavLst>
                                    </p:anim>
                                    <p:animEffect transition="in" filter="fade">
                                      <p:cBhvr>
                                        <p:cTn id="133" dur="1000"/>
                                        <p:tgtEl>
                                          <p:spTgt spid="26"/>
                                        </p:tgtEl>
                                      </p:cBhvr>
                                    </p:animEffect>
                                  </p:childTnLst>
                                </p:cTn>
                              </p:par>
                            </p:childTnLst>
                          </p:cTn>
                        </p:par>
                      </p:childTnLst>
                    </p:cTn>
                  </p:par>
                  <p:par>
                    <p:cTn id="134" fill="hold">
                      <p:stCondLst>
                        <p:cond delay="indefinite"/>
                      </p:stCondLst>
                      <p:childTnLst>
                        <p:par>
                          <p:cTn id="135" fill="hold">
                            <p:stCondLst>
                              <p:cond delay="0"/>
                            </p:stCondLst>
                            <p:childTnLst>
                              <p:par>
                                <p:cTn id="136" presetID="18" presetClass="entr" presetSubtype="12" fill="hold" grpId="0" nodeType="clickEffect">
                                  <p:stCondLst>
                                    <p:cond delay="0"/>
                                  </p:stCondLst>
                                  <p:childTnLst>
                                    <p:set>
                                      <p:cBhvr>
                                        <p:cTn id="137" dur="1" fill="hold">
                                          <p:stCondLst>
                                            <p:cond delay="0"/>
                                          </p:stCondLst>
                                        </p:cTn>
                                        <p:tgtEl>
                                          <p:spTgt spid="33"/>
                                        </p:tgtEl>
                                        <p:attrNameLst>
                                          <p:attrName>style.visibility</p:attrName>
                                        </p:attrNameLst>
                                      </p:cBhvr>
                                      <p:to>
                                        <p:strVal val="visible"/>
                                      </p:to>
                                    </p:set>
                                    <p:animEffect transition="in" filter="strips(downLeft)">
                                      <p:cBhvr>
                                        <p:cTn id="13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5" grpId="1" build="allAtOnce" animBg="1"/>
      <p:bldP spid="10" grpId="0"/>
      <p:bldP spid="15" grpId="0"/>
      <p:bldP spid="20" grpId="0"/>
      <p:bldP spid="23" grpId="0"/>
      <p:bldP spid="31" grpId="0"/>
      <p:bldP spid="32" grpId="0"/>
      <p:bldP spid="33" grpId="0"/>
      <p:bldP spid="35" grpId="0" animBg="1"/>
      <p:bldP spid="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 xmlns:a16="http://schemas.microsoft.com/office/drawing/2014/main" id="{3975A3B7-3B4B-462F-B88A-A9BAB63FDB1B}"/>
              </a:ext>
            </a:extLst>
          </p:cNvPr>
          <p:cNvPicPr>
            <a:picLocks noChangeAspect="1"/>
          </p:cNvPicPr>
          <p:nvPr/>
        </p:nvPicPr>
        <p:blipFill>
          <a:blip r:embed="rId2"/>
          <a:stretch>
            <a:fillRect/>
          </a:stretch>
        </p:blipFill>
        <p:spPr>
          <a:xfrm>
            <a:off x="0" y="0"/>
            <a:ext cx="12192000" cy="6858000"/>
          </a:xfrm>
          <a:prstGeom prst="rect">
            <a:avLst/>
          </a:prstGeom>
        </p:spPr>
      </p:pic>
      <p:sp>
        <p:nvSpPr>
          <p:cNvPr id="3" name="Rettangolo 2">
            <a:extLst>
              <a:ext uri="{FF2B5EF4-FFF2-40B4-BE49-F238E27FC236}">
                <a16:creationId xmlns="" xmlns:a16="http://schemas.microsoft.com/office/drawing/2014/main" id="{43E4E757-BA5B-48CA-8A7E-7F3E8D863B76}"/>
              </a:ext>
            </a:extLst>
          </p:cNvPr>
          <p:cNvSpPr/>
          <p:nvPr/>
        </p:nvSpPr>
        <p:spPr>
          <a:xfrm>
            <a:off x="4038020" y="2087423"/>
            <a:ext cx="4128375" cy="197628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ttangolo 3">
            <a:extLst>
              <a:ext uri="{FF2B5EF4-FFF2-40B4-BE49-F238E27FC236}">
                <a16:creationId xmlns="" xmlns:a16="http://schemas.microsoft.com/office/drawing/2014/main" id="{13D1C04E-D44A-4597-A79A-DDEE5905942F}"/>
              </a:ext>
            </a:extLst>
          </p:cNvPr>
          <p:cNvSpPr/>
          <p:nvPr/>
        </p:nvSpPr>
        <p:spPr>
          <a:xfrm>
            <a:off x="852412" y="5670477"/>
            <a:ext cx="1338416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9525" cap="rnd" cmpd="sng" algn="ctr">
                  <a:solidFill>
                    <a:srgbClr val="000000"/>
                  </a:solidFill>
                  <a:prstDash val="solid"/>
                  <a:bevel/>
                </a:ln>
                <a:solidFill>
                  <a:srgbClr val="5B9BD5">
                    <a:lumMod val="40000"/>
                    <a:lumOff val="60000"/>
                  </a:srgbClr>
                </a:solidFill>
                <a:effectLst/>
                <a:uLnTx/>
                <a:uFillTx/>
                <a:latin typeface="Sunday Best" panose="02000500000000000000" pitchFamily="50" charset="0"/>
                <a:ea typeface="+mn-ea"/>
                <a:cs typeface="Arial" panose="020B0604020202020204" pitchFamily="34" charset="0"/>
              </a:rPr>
              <a:t>The high schools we are going to discuss are</a:t>
            </a:r>
            <a:endParaRPr kumimoji="0" lang="it-IT" sz="1000" b="0" i="0" u="none" strike="noStrike" kern="1200" cap="none" spc="0" normalizeH="0" baseline="0" noProof="0" dirty="0">
              <a:ln>
                <a:noFill/>
              </a:ln>
              <a:solidFill>
                <a:prstClr val="black"/>
              </a:solidFill>
              <a:effectLst/>
              <a:uLnTx/>
              <a:uFillTx/>
              <a:latin typeface="Sunday Best" panose="02000500000000000000" pitchFamily="50" charset="0"/>
              <a:ea typeface="+mn-ea"/>
              <a:cs typeface="+mn-cs"/>
            </a:endParaRPr>
          </a:p>
        </p:txBody>
      </p:sp>
      <p:sp>
        <p:nvSpPr>
          <p:cNvPr id="5" name="CasellaDiTesto 4">
            <a:extLst>
              <a:ext uri="{FF2B5EF4-FFF2-40B4-BE49-F238E27FC236}">
                <a16:creationId xmlns="" xmlns:a16="http://schemas.microsoft.com/office/drawing/2014/main" id="{A75FFFBC-8EB1-45E2-B17E-B1EA915E225A}"/>
              </a:ext>
            </a:extLst>
          </p:cNvPr>
          <p:cNvSpPr txBox="1"/>
          <p:nvPr/>
        </p:nvSpPr>
        <p:spPr>
          <a:xfrm>
            <a:off x="4456261" y="2689037"/>
            <a:ext cx="3468914" cy="830997"/>
          </a:xfrm>
          <a:prstGeom prst="rect">
            <a:avLst/>
          </a:prstGeom>
          <a:noFill/>
        </p:spPr>
        <p:txBody>
          <a:bodyPr wrap="square" rtlCol="0">
            <a:spAutoFit/>
          </a:bodyPr>
          <a:lstStyle/>
          <a:p>
            <a:r>
              <a:rPr lang="it-IT" sz="4800" dirty="0">
                <a:solidFill>
                  <a:schemeClr val="bg1"/>
                </a:solidFill>
                <a:latin typeface="CHICKEN Pie Height" panose="02000600000000000000" pitchFamily="2" charset="0"/>
              </a:rPr>
              <a:t>Scientific</a:t>
            </a:r>
          </a:p>
        </p:txBody>
      </p:sp>
      <p:sp>
        <p:nvSpPr>
          <p:cNvPr id="6" name="Figura a mano libera 5">
            <a:extLst>
              <a:ext uri="{FF2B5EF4-FFF2-40B4-BE49-F238E27FC236}">
                <a16:creationId xmlns="" xmlns:a16="http://schemas.microsoft.com/office/drawing/2014/main" id="{27D4D657-527A-490D-84DD-F13E491D3739}"/>
              </a:ext>
            </a:extLst>
          </p:cNvPr>
          <p:cNvSpPr/>
          <p:nvPr/>
        </p:nvSpPr>
        <p:spPr>
          <a:xfrm>
            <a:off x="3971590" y="0"/>
            <a:ext cx="361748" cy="2116394"/>
          </a:xfrm>
          <a:custGeom>
            <a:avLst/>
            <a:gdLst>
              <a:gd name="connsiteX0" fmla="*/ 96172 w 361748"/>
              <a:gd name="connsiteY0" fmla="*/ 2116394 h 2116394"/>
              <a:gd name="connsiteX1" fmla="*/ 295276 w 361748"/>
              <a:gd name="connsiteY1" fmla="*/ 1489587 h 2116394"/>
              <a:gd name="connsiteX2" fmla="*/ 308 w 361748"/>
              <a:gd name="connsiteY2" fmla="*/ 870155 h 2116394"/>
              <a:gd name="connsiteX3" fmla="*/ 361643 w 361748"/>
              <a:gd name="connsiteY3" fmla="*/ 294968 h 2116394"/>
              <a:gd name="connsiteX4" fmla="*/ 29805 w 361748"/>
              <a:gd name="connsiteY4" fmla="*/ 0 h 2116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748" h="2116394">
                <a:moveTo>
                  <a:pt x="96172" y="2116394"/>
                </a:moveTo>
                <a:cubicBezTo>
                  <a:pt x="203712" y="1906843"/>
                  <a:pt x="311253" y="1697293"/>
                  <a:pt x="295276" y="1489587"/>
                </a:cubicBezTo>
                <a:cubicBezTo>
                  <a:pt x="279299" y="1281881"/>
                  <a:pt x="-10753" y="1069258"/>
                  <a:pt x="308" y="870155"/>
                </a:cubicBezTo>
                <a:cubicBezTo>
                  <a:pt x="11369" y="671052"/>
                  <a:pt x="356727" y="439994"/>
                  <a:pt x="361643" y="294968"/>
                </a:cubicBezTo>
                <a:cubicBezTo>
                  <a:pt x="366559" y="149942"/>
                  <a:pt x="198182" y="74971"/>
                  <a:pt x="29805" y="0"/>
                </a:cubicBezTo>
              </a:path>
            </a:pathLst>
          </a:cu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igura a mano libera 6">
            <a:extLst>
              <a:ext uri="{FF2B5EF4-FFF2-40B4-BE49-F238E27FC236}">
                <a16:creationId xmlns="" xmlns:a16="http://schemas.microsoft.com/office/drawing/2014/main" id="{129893C3-7E48-4CB0-982C-A3E4FD23E5D6}"/>
              </a:ext>
            </a:extLst>
          </p:cNvPr>
          <p:cNvSpPr/>
          <p:nvPr/>
        </p:nvSpPr>
        <p:spPr>
          <a:xfrm flipH="1">
            <a:off x="7696807" y="0"/>
            <a:ext cx="403158" cy="2116394"/>
          </a:xfrm>
          <a:custGeom>
            <a:avLst/>
            <a:gdLst>
              <a:gd name="connsiteX0" fmla="*/ 96172 w 361748"/>
              <a:gd name="connsiteY0" fmla="*/ 2116394 h 2116394"/>
              <a:gd name="connsiteX1" fmla="*/ 295276 w 361748"/>
              <a:gd name="connsiteY1" fmla="*/ 1489587 h 2116394"/>
              <a:gd name="connsiteX2" fmla="*/ 308 w 361748"/>
              <a:gd name="connsiteY2" fmla="*/ 870155 h 2116394"/>
              <a:gd name="connsiteX3" fmla="*/ 361643 w 361748"/>
              <a:gd name="connsiteY3" fmla="*/ 294968 h 2116394"/>
              <a:gd name="connsiteX4" fmla="*/ 29805 w 361748"/>
              <a:gd name="connsiteY4" fmla="*/ 0 h 2116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748" h="2116394">
                <a:moveTo>
                  <a:pt x="96172" y="2116394"/>
                </a:moveTo>
                <a:cubicBezTo>
                  <a:pt x="203712" y="1906843"/>
                  <a:pt x="311253" y="1697293"/>
                  <a:pt x="295276" y="1489587"/>
                </a:cubicBezTo>
                <a:cubicBezTo>
                  <a:pt x="279299" y="1281881"/>
                  <a:pt x="-10753" y="1069258"/>
                  <a:pt x="308" y="870155"/>
                </a:cubicBezTo>
                <a:cubicBezTo>
                  <a:pt x="11369" y="671052"/>
                  <a:pt x="356727" y="439994"/>
                  <a:pt x="361643" y="294968"/>
                </a:cubicBezTo>
                <a:cubicBezTo>
                  <a:pt x="366559" y="149942"/>
                  <a:pt x="198182" y="74971"/>
                  <a:pt x="29805" y="0"/>
                </a:cubicBezTo>
              </a:path>
            </a:pathLst>
          </a:cu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4" descr="Liceo scientifico tradizionale | Centro Studi">
            <a:extLst>
              <a:ext uri="{FF2B5EF4-FFF2-40B4-BE49-F238E27FC236}">
                <a16:creationId xmlns="" xmlns:a16="http://schemas.microsoft.com/office/drawing/2014/main" id="{96B392F3-39E1-4F51-964C-43FBC37230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359" y="3329301"/>
            <a:ext cx="3082826" cy="21271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2" descr="Corso Curvatura Biomedica">
            <a:extLst>
              <a:ext uri="{FF2B5EF4-FFF2-40B4-BE49-F238E27FC236}">
                <a16:creationId xmlns="" xmlns:a16="http://schemas.microsoft.com/office/drawing/2014/main" id="{D837D0A9-D30E-40A2-94AA-1C8C08F57D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2069" y="610714"/>
            <a:ext cx="2281365" cy="17110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 xmlns:a16="http://schemas.microsoft.com/office/drawing/2014/main" id="{29160907-E729-463E-A4EB-B47AFCA8FBB2}"/>
              </a:ext>
            </a:extLst>
          </p:cNvPr>
          <p:cNvSpPr txBox="1"/>
          <p:nvPr/>
        </p:nvSpPr>
        <p:spPr>
          <a:xfrm>
            <a:off x="4949746" y="2698208"/>
            <a:ext cx="2975429" cy="769441"/>
          </a:xfrm>
          <a:prstGeom prst="rect">
            <a:avLst/>
          </a:prstGeom>
          <a:noFill/>
        </p:spPr>
        <p:txBody>
          <a:bodyPr wrap="square" rtlCol="0">
            <a:spAutoFit/>
          </a:bodyPr>
          <a:lstStyle/>
          <a:p>
            <a:r>
              <a:rPr lang="it-IT" sz="4400" dirty="0" err="1">
                <a:solidFill>
                  <a:schemeClr val="bg1"/>
                </a:solidFill>
                <a:latin typeface="CHICKEN Pie Height" panose="02000600000000000000" pitchFamily="2" charset="0"/>
              </a:rPr>
              <a:t>classic</a:t>
            </a:r>
            <a:endParaRPr lang="it-IT" sz="4400" dirty="0">
              <a:solidFill>
                <a:schemeClr val="bg1"/>
              </a:solidFill>
              <a:latin typeface="CHICKEN Pie Height" panose="02000600000000000000" pitchFamily="2" charset="0"/>
            </a:endParaRPr>
          </a:p>
        </p:txBody>
      </p:sp>
      <p:pic>
        <p:nvPicPr>
          <p:cNvPr id="11" name="Picture 8" descr="Causa covid, parte del Classico farà lezione in Teresiana | Voce Di Mantova">
            <a:extLst>
              <a:ext uri="{FF2B5EF4-FFF2-40B4-BE49-F238E27FC236}">
                <a16:creationId xmlns="" xmlns:a16="http://schemas.microsoft.com/office/drawing/2014/main" id="{5544157B-B418-4F12-85FC-0CBA8D0A2B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127" y="682561"/>
            <a:ext cx="3292705" cy="20449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6" descr="Como, il camice bianco piace: nuovo liceo biomedico - Cronaca, Como">
            <a:extLst>
              <a:ext uri="{FF2B5EF4-FFF2-40B4-BE49-F238E27FC236}">
                <a16:creationId xmlns="" xmlns:a16="http://schemas.microsoft.com/office/drawing/2014/main" id="{812839F0-7A9E-4E78-BDFF-18628DFC68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9315" y="3873064"/>
            <a:ext cx="4214337" cy="16691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Rettangolo 13">
            <a:extLst>
              <a:ext uri="{FF2B5EF4-FFF2-40B4-BE49-F238E27FC236}">
                <a16:creationId xmlns="" xmlns:a16="http://schemas.microsoft.com/office/drawing/2014/main" id="{BB00A7B3-E5DA-4FFB-85D4-0659877943C1}"/>
              </a:ext>
            </a:extLst>
          </p:cNvPr>
          <p:cNvSpPr/>
          <p:nvPr/>
        </p:nvSpPr>
        <p:spPr>
          <a:xfrm>
            <a:off x="3983329" y="2135039"/>
            <a:ext cx="4188255"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9525" cap="rnd" cmpd="sng" algn="ctr">
                  <a:noFill/>
                  <a:prstDash val="solid"/>
                  <a:bevel/>
                </a:ln>
                <a:solidFill>
                  <a:prstClr val="white"/>
                </a:solidFill>
                <a:effectLst/>
                <a:uLnTx/>
                <a:uFillTx/>
                <a:latin typeface="CHICKEN Pie Height" panose="02000600000000000000" pitchFamily="2" charset="0"/>
                <a:cs typeface="Arial" panose="020B0604020202020204" pitchFamily="34" charset="0"/>
              </a:rPr>
              <a:t>Hospitality training</a:t>
            </a:r>
            <a:r>
              <a:rPr kumimoji="0" lang="en-US" sz="4000" b="0" i="0" u="none" strike="noStrike" kern="1200" cap="none" spc="0" normalizeH="0" noProof="0" dirty="0">
                <a:ln w="9525" cap="rnd" cmpd="sng" algn="ctr">
                  <a:noFill/>
                  <a:prstDash val="solid"/>
                  <a:bevel/>
                </a:ln>
                <a:solidFill>
                  <a:prstClr val="white"/>
                </a:solidFill>
                <a:effectLst/>
                <a:uLnTx/>
                <a:uFillTx/>
                <a:latin typeface="CHICKEN Pie Height" panose="02000600000000000000" pitchFamily="2" charset="0"/>
                <a:cs typeface="Arial" panose="020B0604020202020204" pitchFamily="34" charset="0"/>
              </a:rPr>
              <a:t> institute</a:t>
            </a:r>
            <a:endParaRPr kumimoji="0" lang="it-IT" sz="1200" b="0" i="0" u="none" strike="noStrike" kern="1200" cap="none" spc="0" normalizeH="0" baseline="0" noProof="0" dirty="0">
              <a:ln w="9525" cap="rnd" cmpd="sng" algn="ctr">
                <a:noFill/>
                <a:prstDash val="solid"/>
                <a:bevel/>
              </a:ln>
              <a:solidFill>
                <a:prstClr val="white"/>
              </a:solidFill>
              <a:effectLst/>
              <a:uLnTx/>
              <a:uFillTx/>
              <a:latin typeface="CHICKEN Pie Height" panose="02000600000000000000" pitchFamily="2" charset="0"/>
            </a:endParaRPr>
          </a:p>
        </p:txBody>
      </p:sp>
      <p:pic>
        <p:nvPicPr>
          <p:cNvPr id="15" name="Picture 10" descr="Materie Maturità 2020 alberghiero: lista completa">
            <a:extLst>
              <a:ext uri="{FF2B5EF4-FFF2-40B4-BE49-F238E27FC236}">
                <a16:creationId xmlns="" xmlns:a16="http://schemas.microsoft.com/office/drawing/2014/main" id="{849F9570-79F0-468A-A5A6-DD979A6891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651" y="3511488"/>
            <a:ext cx="3921648" cy="22447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 name="Picture 12" descr="I.P. Enogastronomico Orbetello | Per un futuro pieno di opportunità">
            <a:extLst>
              <a:ext uri="{FF2B5EF4-FFF2-40B4-BE49-F238E27FC236}">
                <a16:creationId xmlns="" xmlns:a16="http://schemas.microsoft.com/office/drawing/2014/main" id="{1E175832-EE63-48DB-8577-072B122A39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07928" y="21173"/>
            <a:ext cx="3910180" cy="23246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7" name="Rettangolo 16">
            <a:extLst>
              <a:ext uri="{FF2B5EF4-FFF2-40B4-BE49-F238E27FC236}">
                <a16:creationId xmlns="" xmlns:a16="http://schemas.microsoft.com/office/drawing/2014/main" id="{7F9CF59F-0A46-4D09-A029-5AEBA23EFC09}"/>
              </a:ext>
            </a:extLst>
          </p:cNvPr>
          <p:cNvSpPr/>
          <p:nvPr/>
        </p:nvSpPr>
        <p:spPr>
          <a:xfrm>
            <a:off x="4453184" y="2469536"/>
            <a:ext cx="3389034"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797050" algn="l"/>
              </a:tabLst>
              <a:defRPr/>
            </a:pPr>
            <a:r>
              <a:rPr lang="en-US" sz="4000" dirty="0">
                <a:ln w="9525" cap="rnd" cmpd="sng" algn="ctr">
                  <a:noFill/>
                  <a:prstDash val="solid"/>
                  <a:bevel/>
                </a:ln>
                <a:solidFill>
                  <a:prstClr val="white"/>
                </a:solidFill>
                <a:latin typeface="CHICKEN Pie Height" panose="02000600000000000000" pitchFamily="2" charset="0"/>
                <a:cs typeface="Arial" panose="020B0604020202020204" pitchFamily="34" charset="0"/>
              </a:rPr>
              <a:t>Foreign language</a:t>
            </a:r>
            <a:endParaRPr lang="it-IT" sz="4000" dirty="0">
              <a:ln w="9525" cap="rnd" cmpd="sng" algn="ctr">
                <a:noFill/>
                <a:prstDash val="solid"/>
                <a:bevel/>
              </a:ln>
              <a:solidFill>
                <a:prstClr val="white"/>
              </a:solidFill>
              <a:latin typeface="CHICKEN Pie Height" panose="02000600000000000000" pitchFamily="2" charset="0"/>
              <a:cs typeface="Arial" panose="020B0604020202020204" pitchFamily="34" charset="0"/>
            </a:endParaRPr>
          </a:p>
        </p:txBody>
      </p:sp>
      <p:pic>
        <p:nvPicPr>
          <p:cNvPr id="18" name="Picture 14">
            <a:extLst>
              <a:ext uri="{FF2B5EF4-FFF2-40B4-BE49-F238E27FC236}">
                <a16:creationId xmlns="" xmlns:a16="http://schemas.microsoft.com/office/drawing/2014/main" id="{A2C259E6-8A63-4002-B09A-3FAA6817829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21815" y="199527"/>
            <a:ext cx="3222973" cy="17988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 name="Picture 16" descr="Scuola Liceo Linguistico diploma online | Teoremacorsi.com">
            <a:extLst>
              <a:ext uri="{FF2B5EF4-FFF2-40B4-BE49-F238E27FC236}">
                <a16:creationId xmlns="" xmlns:a16="http://schemas.microsoft.com/office/drawing/2014/main" id="{16398E8C-2E95-4C2E-A435-38166D2B06E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31615" y="2855726"/>
            <a:ext cx="2871487" cy="24578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0" name="CasellaDiTesto 19">
            <a:extLst>
              <a:ext uri="{FF2B5EF4-FFF2-40B4-BE49-F238E27FC236}">
                <a16:creationId xmlns="" xmlns:a16="http://schemas.microsoft.com/office/drawing/2014/main" id="{3720A681-63DC-48E9-80D8-763E3F95B66D}"/>
              </a:ext>
            </a:extLst>
          </p:cNvPr>
          <p:cNvSpPr txBox="1"/>
          <p:nvPr/>
        </p:nvSpPr>
        <p:spPr>
          <a:xfrm>
            <a:off x="4724484" y="2321738"/>
            <a:ext cx="2581673" cy="1323439"/>
          </a:xfrm>
          <a:prstGeom prst="rect">
            <a:avLst/>
          </a:prstGeom>
          <a:noFill/>
        </p:spPr>
        <p:txBody>
          <a:bodyPr wrap="square" rtlCol="0">
            <a:spAutoFit/>
          </a:bodyPr>
          <a:lstStyle/>
          <a:p>
            <a:r>
              <a:rPr lang="it-IT" sz="4000" dirty="0">
                <a:solidFill>
                  <a:schemeClr val="bg1"/>
                </a:solidFill>
                <a:latin typeface="CHICKEN Pie Height" panose="02000600000000000000" pitchFamily="2" charset="0"/>
              </a:rPr>
              <a:t>Human sciences</a:t>
            </a:r>
          </a:p>
        </p:txBody>
      </p:sp>
      <p:pic>
        <p:nvPicPr>
          <p:cNvPr id="2050" name="Picture 2" descr="Liceo Scienze Umane Online : ottieni il diploma in un anno |  Diplomainunanno.studiocorsi.info">
            <a:extLst>
              <a:ext uri="{FF2B5EF4-FFF2-40B4-BE49-F238E27FC236}">
                <a16:creationId xmlns="" xmlns:a16="http://schemas.microsoft.com/office/drawing/2014/main" id="{5281095B-6AA7-4428-A52A-9FFA9C2E06F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42491" y="3831876"/>
            <a:ext cx="3028950" cy="15144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Liceo delle scienze umane – Istituto di Istruzione Superiore &quot;D.M. Turoldo&quot;">
            <a:extLst>
              <a:ext uri="{FF2B5EF4-FFF2-40B4-BE49-F238E27FC236}">
                <a16:creationId xmlns="" xmlns:a16="http://schemas.microsoft.com/office/drawing/2014/main" id="{4AB9CEFC-CBC8-4A69-8800-7B94AC69DA0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25175" y="1293493"/>
            <a:ext cx="3958719" cy="16494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1" name="CasellaDiTesto 20">
            <a:extLst>
              <a:ext uri="{FF2B5EF4-FFF2-40B4-BE49-F238E27FC236}">
                <a16:creationId xmlns="" xmlns:a16="http://schemas.microsoft.com/office/drawing/2014/main" id="{03174D4A-6942-4194-985F-C23BF4B58CDA}"/>
              </a:ext>
            </a:extLst>
          </p:cNvPr>
          <p:cNvSpPr txBox="1"/>
          <p:nvPr/>
        </p:nvSpPr>
        <p:spPr>
          <a:xfrm>
            <a:off x="4776256" y="2555025"/>
            <a:ext cx="2828924" cy="1015663"/>
          </a:xfrm>
          <a:prstGeom prst="rect">
            <a:avLst/>
          </a:prstGeom>
          <a:noFill/>
        </p:spPr>
        <p:txBody>
          <a:bodyPr wrap="square" rtlCol="0">
            <a:spAutoFit/>
          </a:bodyPr>
          <a:lstStyle/>
          <a:p>
            <a:r>
              <a:rPr lang="it-IT" sz="6000" dirty="0" err="1">
                <a:solidFill>
                  <a:schemeClr val="bg1"/>
                </a:solidFill>
                <a:latin typeface="CHICKEN Pie Height" panose="02000600000000000000" pitchFamily="2" charset="0"/>
              </a:rPr>
              <a:t>sporty</a:t>
            </a:r>
            <a:endParaRPr lang="it-IT" sz="6000" dirty="0">
              <a:solidFill>
                <a:schemeClr val="bg1"/>
              </a:solidFill>
              <a:latin typeface="CHICKEN Pie Height" panose="02000600000000000000" pitchFamily="2" charset="0"/>
            </a:endParaRPr>
          </a:p>
        </p:txBody>
      </p:sp>
      <p:pic>
        <p:nvPicPr>
          <p:cNvPr id="24" name="Picture 30" descr="Liceo sportivo | Latina | Istituti Scolastici Paritari Steve Jobs">
            <a:extLst>
              <a:ext uri="{FF2B5EF4-FFF2-40B4-BE49-F238E27FC236}">
                <a16:creationId xmlns="" xmlns:a16="http://schemas.microsoft.com/office/drawing/2014/main" id="{8D61E5E1-4059-4CA7-919B-185C607500E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635" y="75841"/>
            <a:ext cx="2619375" cy="17430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5" name="Picture 28" descr="Cultura e sport: come possono convivere grazie al Liceo Sportivo online">
            <a:extLst>
              <a:ext uri="{FF2B5EF4-FFF2-40B4-BE49-F238E27FC236}">
                <a16:creationId xmlns="" xmlns:a16="http://schemas.microsoft.com/office/drawing/2014/main" id="{0E746189-7E56-4841-A40F-28C9E17B7B4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34876" y="3474606"/>
            <a:ext cx="3174089" cy="21122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6" name="Rettangolo 25">
            <a:extLst>
              <a:ext uri="{FF2B5EF4-FFF2-40B4-BE49-F238E27FC236}">
                <a16:creationId xmlns="" xmlns:a16="http://schemas.microsoft.com/office/drawing/2014/main" id="{A3794A67-E4BA-4CBA-BD0B-EC3ACF578CA8}"/>
              </a:ext>
            </a:extLst>
          </p:cNvPr>
          <p:cNvSpPr/>
          <p:nvPr/>
        </p:nvSpPr>
        <p:spPr>
          <a:xfrm>
            <a:off x="4771726" y="2643609"/>
            <a:ext cx="2680542"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9525" cap="rnd" cmpd="sng" algn="ctr">
                  <a:noFill/>
                  <a:prstDash val="solid"/>
                  <a:bevel/>
                </a:ln>
                <a:solidFill>
                  <a:prstClr val="white"/>
                </a:solidFill>
                <a:effectLst/>
                <a:uLnTx/>
                <a:uFillTx/>
                <a:latin typeface="CHICKEN Pie Height" panose="02000600000000000000" pitchFamily="2" charset="0"/>
                <a:cs typeface="Arial" panose="020B0604020202020204" pitchFamily="34" charset="0"/>
              </a:rPr>
              <a:t>artistic</a:t>
            </a:r>
            <a:endParaRPr kumimoji="0" lang="it-IT" sz="1800" b="0" i="0" u="none" strike="noStrike" kern="1200" cap="none" spc="0" normalizeH="0" baseline="0" noProof="0" dirty="0">
              <a:ln w="9525" cap="rnd" cmpd="sng" algn="ctr">
                <a:noFill/>
                <a:prstDash val="solid"/>
                <a:bevel/>
              </a:ln>
              <a:solidFill>
                <a:prstClr val="black"/>
              </a:solidFill>
              <a:effectLst/>
              <a:uLnTx/>
              <a:uFillTx/>
              <a:latin typeface="CHICKEN Pie Height" panose="02000600000000000000" pitchFamily="2" charset="0"/>
            </a:endParaRPr>
          </a:p>
        </p:txBody>
      </p:sp>
      <p:pic>
        <p:nvPicPr>
          <p:cNvPr id="27" name="Picture 18" descr="borgodonbosco.com - Collaborazione con il Liceo Artistico Benedetto Alfieri">
            <a:extLst>
              <a:ext uri="{FF2B5EF4-FFF2-40B4-BE49-F238E27FC236}">
                <a16:creationId xmlns="" xmlns:a16="http://schemas.microsoft.com/office/drawing/2014/main" id="{3B0C73DE-62AC-4BBA-BB0D-E8C17930B26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75242" y="2346986"/>
            <a:ext cx="3181531" cy="21171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8" name="Picture 20" descr="Chi siamo » Liceo Artistico Caravaggio Milano">
            <a:extLst>
              <a:ext uri="{FF2B5EF4-FFF2-40B4-BE49-F238E27FC236}">
                <a16:creationId xmlns="" xmlns:a16="http://schemas.microsoft.com/office/drawing/2014/main" id="{91798257-42F5-4EF8-BBEF-19B4A772BAA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165185" y="-50656"/>
            <a:ext cx="3076467" cy="38417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9" name="Rettangolo 28">
            <a:extLst>
              <a:ext uri="{FF2B5EF4-FFF2-40B4-BE49-F238E27FC236}">
                <a16:creationId xmlns="" xmlns:a16="http://schemas.microsoft.com/office/drawing/2014/main" id="{9EE6A411-7043-4B50-8716-DFD0E70F3005}"/>
              </a:ext>
            </a:extLst>
          </p:cNvPr>
          <p:cNvSpPr/>
          <p:nvPr/>
        </p:nvSpPr>
        <p:spPr>
          <a:xfrm>
            <a:off x="4538087" y="2171245"/>
            <a:ext cx="3195105" cy="175432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9525" cap="rnd" cmpd="sng" algn="ctr">
                  <a:noFill/>
                  <a:prstDash val="solid"/>
                  <a:bevel/>
                </a:ln>
                <a:solidFill>
                  <a:prstClr val="white"/>
                </a:solidFill>
                <a:effectLst/>
                <a:uLnTx/>
                <a:uFillTx/>
                <a:latin typeface="CHICKEN Pie Height" panose="02000600000000000000" pitchFamily="2" charset="0"/>
                <a:cs typeface="Arial" panose="020B0604020202020204" pitchFamily="34" charset="0"/>
              </a:rPr>
              <a:t>Professional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9525" cap="rnd" cmpd="sng" algn="ctr">
                  <a:noFill/>
                  <a:prstDash val="solid"/>
                  <a:bevel/>
                </a:ln>
                <a:solidFill>
                  <a:prstClr val="white"/>
                </a:solidFill>
                <a:effectLst/>
                <a:uLnTx/>
                <a:uFillTx/>
                <a:latin typeface="CHICKEN Pie Height" panose="02000600000000000000" pitchFamily="2" charset="0"/>
                <a:cs typeface="Arial" panose="020B0604020202020204" pitchFamily="34" charset="0"/>
              </a:rPr>
              <a:t>Institutes/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w="9525" cap="rnd" cmpd="sng" algn="ctr">
                  <a:noFill/>
                  <a:prstDash val="solid"/>
                  <a:bevel/>
                </a:ln>
                <a:solidFill>
                  <a:prstClr val="white"/>
                </a:solidFill>
                <a:effectLst/>
                <a:uLnTx/>
                <a:uFillTx/>
                <a:latin typeface="CHICKEN Pie Height" panose="02000600000000000000" pitchFamily="2" charset="0"/>
                <a:cs typeface="Arial" panose="020B0604020202020204" pitchFamily="34" charset="0"/>
              </a:rPr>
              <a:t>accountaing</a:t>
            </a:r>
            <a:endParaRPr kumimoji="0" lang="it-IT" sz="1200" b="0" i="0" u="none" strike="noStrike" kern="1200" cap="none" spc="0" normalizeH="0" baseline="0" noProof="0" dirty="0">
              <a:ln w="9525" cap="rnd" cmpd="sng" algn="ctr">
                <a:noFill/>
                <a:prstDash val="solid"/>
                <a:bevel/>
              </a:ln>
              <a:solidFill>
                <a:prstClr val="black"/>
              </a:solidFill>
              <a:effectLst/>
              <a:uLnTx/>
              <a:uFillTx/>
              <a:latin typeface="CHICKEN Pie Height" panose="02000600000000000000" pitchFamily="2" charset="0"/>
            </a:endParaRPr>
          </a:p>
        </p:txBody>
      </p:sp>
      <p:pic>
        <p:nvPicPr>
          <p:cNvPr id="2054" name="Picture 6" descr="Diploma Ragioneria: Come Diplomarsi con Grandi Scuole">
            <a:extLst>
              <a:ext uri="{FF2B5EF4-FFF2-40B4-BE49-F238E27FC236}">
                <a16:creationId xmlns="" xmlns:a16="http://schemas.microsoft.com/office/drawing/2014/main" id="{CE9A0F5A-77FD-4547-8A0A-6119EB5A280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705967" y="1531591"/>
            <a:ext cx="3486563" cy="23201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6" name="Picture 8" descr="Servizio Ragioneria - Città di Somma Lombardo">
            <a:extLst>
              <a:ext uri="{FF2B5EF4-FFF2-40B4-BE49-F238E27FC236}">
                <a16:creationId xmlns="" xmlns:a16="http://schemas.microsoft.com/office/drawing/2014/main" id="{3A5952DE-67F5-463E-B003-EC183673B69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11515" y="4136507"/>
            <a:ext cx="3352800" cy="13620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2" name="Rettangolo 31">
            <a:extLst>
              <a:ext uri="{FF2B5EF4-FFF2-40B4-BE49-F238E27FC236}">
                <a16:creationId xmlns="" xmlns:a16="http://schemas.microsoft.com/office/drawing/2014/main" id="{C05EC978-B8A1-46AF-9D69-EF4BA3D6D85E}"/>
              </a:ext>
            </a:extLst>
          </p:cNvPr>
          <p:cNvSpPr/>
          <p:nvPr/>
        </p:nvSpPr>
        <p:spPr>
          <a:xfrm>
            <a:off x="4787270" y="2636989"/>
            <a:ext cx="2664512"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9525" cap="rnd" cmpd="sng" algn="ctr">
                  <a:noFill/>
                  <a:prstDash val="solid"/>
                  <a:bevel/>
                </a:ln>
                <a:solidFill>
                  <a:prstClr val="white"/>
                </a:solidFill>
                <a:effectLst/>
                <a:uLnTx/>
                <a:uFillTx/>
                <a:latin typeface="CHICKEN Pie Height" panose="02000600000000000000" pitchFamily="2" charset="0"/>
                <a:cs typeface="Arial" panose="020B0604020202020204" pitchFamily="34" charset="0"/>
              </a:rPr>
              <a:t>turistic</a:t>
            </a:r>
            <a:endParaRPr kumimoji="0" lang="it-IT" sz="1800" b="0" i="0" u="none" strike="noStrike" kern="1200" cap="none" spc="0" normalizeH="0" baseline="0" noProof="0" dirty="0">
              <a:ln w="9525" cap="rnd" cmpd="sng" algn="ctr">
                <a:noFill/>
                <a:prstDash val="solid"/>
                <a:bevel/>
              </a:ln>
              <a:solidFill>
                <a:prstClr val="black"/>
              </a:solidFill>
              <a:effectLst/>
              <a:uLnTx/>
              <a:uFillTx/>
              <a:latin typeface="CHICKEN Pie Height" panose="02000600000000000000" pitchFamily="2" charset="0"/>
            </a:endParaRPr>
          </a:p>
        </p:txBody>
      </p:sp>
      <p:pic>
        <p:nvPicPr>
          <p:cNvPr id="33" name="Picture 22" descr="Liceo Linguistico Byron con Orientamento Turistico - Pubbliredazionali -  lanazione.it">
            <a:extLst>
              <a:ext uri="{FF2B5EF4-FFF2-40B4-BE49-F238E27FC236}">
                <a16:creationId xmlns="" xmlns:a16="http://schemas.microsoft.com/office/drawing/2014/main" id="{CC244A77-A254-4E0D-ACC0-195EBC7E37B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202097" y="3791100"/>
            <a:ext cx="3258882" cy="18310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4" name="Picture 24" descr="Istituto Tecnico Economico Turistico Trento e Rovereto | Centro Studi  Manzoni">
            <a:extLst>
              <a:ext uri="{FF2B5EF4-FFF2-40B4-BE49-F238E27FC236}">
                <a16:creationId xmlns="" xmlns:a16="http://schemas.microsoft.com/office/drawing/2014/main" id="{42FA02C5-F07D-491C-AEDC-46978137FB4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243552" y="266211"/>
            <a:ext cx="3516980" cy="14223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64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by="(-#ppt_w*2)" calcmode="lin" valueType="num">
                                      <p:cBhvr rctx="PPT">
                                        <p:cTn id="7" dur="375" autoRev="1" fill="hold">
                                          <p:stCondLst>
                                            <p:cond delay="0"/>
                                          </p:stCondLst>
                                        </p:cTn>
                                        <p:tgtEl>
                                          <p:spTgt spid="4">
                                            <p:txEl>
                                              <p:pRg st="0" end="0"/>
                                            </p:txEl>
                                          </p:spTgt>
                                        </p:tgtEl>
                                        <p:attrNameLst>
                                          <p:attrName>ppt_w</p:attrName>
                                        </p:attrNameLst>
                                      </p:cBhvr>
                                    </p:anim>
                                    <p:anim by="(#ppt_w*0.50)" calcmode="lin" valueType="num">
                                      <p:cBhvr>
                                        <p:cTn id="8" dur="375" decel="50000" autoRev="1" fill="hold">
                                          <p:stCondLst>
                                            <p:cond delay="0"/>
                                          </p:stCondLst>
                                        </p:cTn>
                                        <p:tgtEl>
                                          <p:spTgt spid="4">
                                            <p:txEl>
                                              <p:pRg st="0" end="0"/>
                                            </p:txEl>
                                          </p:spTgt>
                                        </p:tgtEl>
                                        <p:attrNameLst>
                                          <p:attrName>ppt_x</p:attrName>
                                        </p:attrNameLst>
                                      </p:cBhvr>
                                    </p:anim>
                                    <p:anim from="(-#ppt_h/2)" to="(#ppt_y)" calcmode="lin" valueType="num">
                                      <p:cBhvr>
                                        <p:cTn id="9" dur="750" fill="hold">
                                          <p:stCondLst>
                                            <p:cond delay="0"/>
                                          </p:stCondLst>
                                        </p:cTn>
                                        <p:tgtEl>
                                          <p:spTgt spid="4">
                                            <p:txEl>
                                              <p:pRg st="0" end="0"/>
                                            </p:txEl>
                                          </p:spTgt>
                                        </p:tgtEl>
                                        <p:attrNameLst>
                                          <p:attrName>ppt_y</p:attrName>
                                        </p:attrNameLst>
                                      </p:cBhvr>
                                    </p:anim>
                                    <p:animRot by="21600000">
                                      <p:cBhvr>
                                        <p:cTn id="10" dur="750" fill="hold">
                                          <p:stCondLst>
                                            <p:cond delay="0"/>
                                          </p:stCondLst>
                                        </p:cTn>
                                        <p:tgtEl>
                                          <p:spTgt spid="4">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grpId="0" nodeType="clickEffect">
                                  <p:stCondLst>
                                    <p:cond delay="0"/>
                                  </p:stCondLst>
                                  <p:iterate type="lt">
                                    <p:tmPct val="0"/>
                                  </p:iterate>
                                  <p:childTnLst>
                                    <p:animEffect transition="out" filter="fade">
                                      <p:cBhvr>
                                        <p:cTn id="14" dur="500" tmFilter="0, 0; .2, .5; .8, .5; 1, 0"/>
                                        <p:tgtEl>
                                          <p:spTgt spid="4">
                                            <p:txEl>
                                              <p:pRg st="0" end="0"/>
                                            </p:txEl>
                                          </p:spTgt>
                                        </p:tgtEl>
                                      </p:cBhvr>
                                    </p:animEffect>
                                    <p:animScale>
                                      <p:cBhvr>
                                        <p:cTn id="15" dur="250" autoRev="1" fill="hold"/>
                                        <p:tgtEl>
                                          <p:spTgt spid="4">
                                            <p:txEl>
                                              <p:pRg st="0" end="0"/>
                                            </p:txEl>
                                          </p:spTgt>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1000" fill="hold"/>
                                        <p:tgtEl>
                                          <p:spTgt spid="3"/>
                                        </p:tgtEl>
                                        <p:attrNameLst>
                                          <p:attrName>ppt_w</p:attrName>
                                        </p:attrNameLst>
                                      </p:cBhvr>
                                      <p:tavLst>
                                        <p:tav tm="0">
                                          <p:val>
                                            <p:strVal val="#ppt_w*0.70"/>
                                          </p:val>
                                        </p:tav>
                                        <p:tav tm="100000">
                                          <p:val>
                                            <p:strVal val="#ppt_w"/>
                                          </p:val>
                                        </p:tav>
                                      </p:tavLst>
                                    </p:anim>
                                    <p:anim calcmode="lin" valueType="num">
                                      <p:cBhvr>
                                        <p:cTn id="21" dur="1000" fill="hold"/>
                                        <p:tgtEl>
                                          <p:spTgt spid="3"/>
                                        </p:tgtEl>
                                        <p:attrNameLst>
                                          <p:attrName>ppt_h</p:attrName>
                                        </p:attrNameLst>
                                      </p:cBhvr>
                                      <p:tavLst>
                                        <p:tav tm="0">
                                          <p:val>
                                            <p:strVal val="#ppt_h"/>
                                          </p:val>
                                        </p:tav>
                                        <p:tav tm="100000">
                                          <p:val>
                                            <p:strVal val="#ppt_h"/>
                                          </p:val>
                                        </p:tav>
                                      </p:tavLst>
                                    </p:anim>
                                    <p:animEffect transition="in" filter="fade">
                                      <p:cBhvr>
                                        <p:cTn id="22" dur="1000"/>
                                        <p:tgtEl>
                                          <p:spTgt spid="3"/>
                                        </p:tgtEl>
                                      </p:cBhvr>
                                    </p:animEffect>
                                  </p:childTnLst>
                                </p:cTn>
                              </p:par>
                              <p:par>
                                <p:cTn id="23" presetID="2" presetClass="entr" presetSubtype="8"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1+#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7" presetClass="exit" presetSubtype="0" fill="hold" grpId="0" nodeType="clickEffect">
                                  <p:stCondLst>
                                    <p:cond delay="0"/>
                                  </p:stCondLst>
                                  <p:childTnLst>
                                    <p:animEffect transition="out" filter="fade">
                                      <p:cBhvr>
                                        <p:cTn id="34" dur="1000"/>
                                        <p:tgtEl>
                                          <p:spTgt spid="5"/>
                                        </p:tgtEl>
                                      </p:cBhvr>
                                    </p:animEffect>
                                    <p:anim calcmode="lin" valueType="num">
                                      <p:cBhvr>
                                        <p:cTn id="35" dur="1000"/>
                                        <p:tgtEl>
                                          <p:spTgt spid="5"/>
                                        </p:tgtEl>
                                        <p:attrNameLst>
                                          <p:attrName>ppt_x</p:attrName>
                                        </p:attrNameLst>
                                      </p:cBhvr>
                                      <p:tavLst>
                                        <p:tav tm="0">
                                          <p:val>
                                            <p:strVal val="ppt_x"/>
                                          </p:val>
                                        </p:tav>
                                        <p:tav tm="100000">
                                          <p:val>
                                            <p:strVal val="ppt_x"/>
                                          </p:val>
                                        </p:tav>
                                      </p:tavLst>
                                    </p:anim>
                                    <p:anim calcmode="lin" valueType="num">
                                      <p:cBhvr>
                                        <p:cTn id="36" dur="100" decel="100000"/>
                                        <p:tgtEl>
                                          <p:spTgt spid="5"/>
                                        </p:tgtEl>
                                        <p:attrNameLst>
                                          <p:attrName>ppt_y</p:attrName>
                                        </p:attrNameLst>
                                      </p:cBhvr>
                                      <p:tavLst>
                                        <p:tav tm="0">
                                          <p:val>
                                            <p:strVal val="ppt_y"/>
                                          </p:val>
                                        </p:tav>
                                        <p:tav tm="100000">
                                          <p:val>
                                            <p:strVal val="ppt_y-.03"/>
                                          </p:val>
                                        </p:tav>
                                      </p:tavLst>
                                    </p:anim>
                                    <p:anim calcmode="lin" valueType="num">
                                      <p:cBhvr>
                                        <p:cTn id="37" dur="900" accel="100000">
                                          <p:stCondLst>
                                            <p:cond delay="100"/>
                                          </p:stCondLst>
                                        </p:cTn>
                                        <p:tgtEl>
                                          <p:spTgt spid="5"/>
                                        </p:tgtEl>
                                        <p:attrNameLst>
                                          <p:attrName>ppt_y</p:attrName>
                                        </p:attrNameLst>
                                      </p:cBhvr>
                                      <p:tavLst>
                                        <p:tav tm="0">
                                          <p:val>
                                            <p:strVal val="ppt_y"/>
                                          </p:val>
                                        </p:tav>
                                        <p:tav tm="100000">
                                          <p:val>
                                            <p:strVal val="ppt_y+1"/>
                                          </p:val>
                                        </p:tav>
                                      </p:tavLst>
                                    </p:anim>
                                    <p:set>
                                      <p:cBhvr>
                                        <p:cTn id="38" dur="1" fill="hold">
                                          <p:stCondLst>
                                            <p:cond delay="999"/>
                                          </p:stCondLst>
                                        </p:cTn>
                                        <p:tgtEl>
                                          <p:spTgt spid="5"/>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9"/>
                                        </p:tgtEl>
                                      </p:cBhvr>
                                    </p:animEffect>
                                    <p:set>
                                      <p:cBhvr>
                                        <p:cTn id="41" dur="1" fill="hold">
                                          <p:stCondLst>
                                            <p:cond delay="499"/>
                                          </p:stCondLst>
                                        </p:cTn>
                                        <p:tgtEl>
                                          <p:spTgt spid="9"/>
                                        </p:tgtEl>
                                        <p:attrNameLst>
                                          <p:attrName>style.visibility</p:attrName>
                                        </p:attrNameLst>
                                      </p:cBhvr>
                                      <p:to>
                                        <p:strVal val="hidden"/>
                                      </p:to>
                                    </p:set>
                                  </p:childTnLst>
                                </p:cTn>
                              </p:par>
                              <p:par>
                                <p:cTn id="42" presetID="55" presetClass="exit" presetSubtype="0" fill="hold" grpId="1" nodeType="withEffect">
                                  <p:stCondLst>
                                    <p:cond delay="0"/>
                                  </p:stCondLst>
                                  <p:childTnLst>
                                    <p:anim calcmode="lin" valueType="num">
                                      <p:cBhvr>
                                        <p:cTn id="43" dur="1000"/>
                                        <p:tgtEl>
                                          <p:spTgt spid="3"/>
                                        </p:tgtEl>
                                        <p:attrNameLst>
                                          <p:attrName>ppt_w</p:attrName>
                                        </p:attrNameLst>
                                      </p:cBhvr>
                                      <p:tavLst>
                                        <p:tav tm="0">
                                          <p:val>
                                            <p:strVal val="ppt_w"/>
                                          </p:val>
                                        </p:tav>
                                        <p:tav tm="100000">
                                          <p:val>
                                            <p:strVal val="ppt_w*0.70"/>
                                          </p:val>
                                        </p:tav>
                                      </p:tavLst>
                                    </p:anim>
                                    <p:anim calcmode="lin" valueType="num">
                                      <p:cBhvr>
                                        <p:cTn id="44" dur="1000"/>
                                        <p:tgtEl>
                                          <p:spTgt spid="3"/>
                                        </p:tgtEl>
                                        <p:attrNameLst>
                                          <p:attrName>ppt_h</p:attrName>
                                        </p:attrNameLst>
                                      </p:cBhvr>
                                      <p:tavLst>
                                        <p:tav tm="0">
                                          <p:val>
                                            <p:strVal val="ppt_h"/>
                                          </p:val>
                                        </p:tav>
                                        <p:tav tm="100000">
                                          <p:val>
                                            <p:strVal val="ppt_h"/>
                                          </p:val>
                                        </p:tav>
                                      </p:tavLst>
                                    </p:anim>
                                    <p:animEffect transition="out" filter="fade">
                                      <p:cBhvr>
                                        <p:cTn id="45" dur="1000"/>
                                        <p:tgtEl>
                                          <p:spTgt spid="3"/>
                                        </p:tgtEl>
                                      </p:cBhvr>
                                    </p:animEffect>
                                    <p:set>
                                      <p:cBhvr>
                                        <p:cTn id="46" dur="1" fill="hold">
                                          <p:stCondLst>
                                            <p:cond delay="999"/>
                                          </p:stCondLst>
                                        </p:cTn>
                                        <p:tgtEl>
                                          <p:spTgt spid="3"/>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grpId="2" nodeType="clickEffect">
                                  <p:stCondLst>
                                    <p:cond delay="0"/>
                                  </p:stCondLst>
                                  <p:childTnLst>
                                    <p:set>
                                      <p:cBhvr>
                                        <p:cTn id="53" dur="1" fill="hold">
                                          <p:stCondLst>
                                            <p:cond delay="0"/>
                                          </p:stCondLst>
                                        </p:cTn>
                                        <p:tgtEl>
                                          <p:spTgt spid="3"/>
                                        </p:tgtEl>
                                        <p:attrNameLst>
                                          <p:attrName>style.visibility</p:attrName>
                                        </p:attrNameLst>
                                      </p:cBhvr>
                                      <p:to>
                                        <p:strVal val="visible"/>
                                      </p:to>
                                    </p:set>
                                    <p:anim calcmode="lin" valueType="num">
                                      <p:cBhvr>
                                        <p:cTn id="54" dur="1000" fill="hold"/>
                                        <p:tgtEl>
                                          <p:spTgt spid="3"/>
                                        </p:tgtEl>
                                        <p:attrNameLst>
                                          <p:attrName>ppt_w</p:attrName>
                                        </p:attrNameLst>
                                      </p:cBhvr>
                                      <p:tavLst>
                                        <p:tav tm="0">
                                          <p:val>
                                            <p:strVal val="#ppt_w*0.70"/>
                                          </p:val>
                                        </p:tav>
                                        <p:tav tm="100000">
                                          <p:val>
                                            <p:strVal val="#ppt_w"/>
                                          </p:val>
                                        </p:tav>
                                      </p:tavLst>
                                    </p:anim>
                                    <p:anim calcmode="lin" valueType="num">
                                      <p:cBhvr>
                                        <p:cTn id="55" dur="1000" fill="hold"/>
                                        <p:tgtEl>
                                          <p:spTgt spid="3"/>
                                        </p:tgtEl>
                                        <p:attrNameLst>
                                          <p:attrName>ppt_h</p:attrName>
                                        </p:attrNameLst>
                                      </p:cBhvr>
                                      <p:tavLst>
                                        <p:tav tm="0">
                                          <p:val>
                                            <p:strVal val="#ppt_h"/>
                                          </p:val>
                                        </p:tav>
                                        <p:tav tm="100000">
                                          <p:val>
                                            <p:strVal val="#ppt_h"/>
                                          </p:val>
                                        </p:tav>
                                      </p:tavLst>
                                    </p:anim>
                                    <p:animEffect transition="in" filter="fade">
                                      <p:cBhvr>
                                        <p:cTn id="56" dur="1000"/>
                                        <p:tgtEl>
                                          <p:spTgt spid="3"/>
                                        </p:tgtEl>
                                      </p:cBhvr>
                                    </p:animEffect>
                                  </p:childTnLst>
                                </p:cTn>
                              </p:par>
                              <p:par>
                                <p:cTn id="57" presetID="38" presetClass="entr" presetSubtype="0" accel="50000" fill="hold" grpId="0" nodeType="withEffect">
                                  <p:stCondLst>
                                    <p:cond delay="0"/>
                                  </p:stCondLst>
                                  <p:iterate type="lt">
                                    <p:tmPct val="50000"/>
                                  </p:iterate>
                                  <p:childTnLst>
                                    <p:set>
                                      <p:cBhvr>
                                        <p:cTn id="58" dur="1" fill="hold">
                                          <p:stCondLst>
                                            <p:cond delay="0"/>
                                          </p:stCondLst>
                                        </p:cTn>
                                        <p:tgtEl>
                                          <p:spTgt spid="10"/>
                                        </p:tgtEl>
                                        <p:attrNameLst>
                                          <p:attrName>style.visibility</p:attrName>
                                        </p:attrNameLst>
                                      </p:cBhvr>
                                      <p:to>
                                        <p:strVal val="visible"/>
                                      </p:to>
                                    </p:set>
                                    <p:set>
                                      <p:cBhvr>
                                        <p:cTn id="59" dur="227" fill="hold">
                                          <p:stCondLst>
                                            <p:cond delay="0"/>
                                          </p:stCondLst>
                                        </p:cTn>
                                        <p:tgtEl>
                                          <p:spTgt spid="10"/>
                                        </p:tgtEl>
                                        <p:attrNameLst>
                                          <p:attrName>style.rotation</p:attrName>
                                        </p:attrNameLst>
                                      </p:cBhvr>
                                      <p:to>
                                        <p:strVal val="-45.0"/>
                                      </p:to>
                                    </p:set>
                                    <p:anim calcmode="lin" valueType="num">
                                      <p:cBhvr>
                                        <p:cTn id="60" dur="227" fill="hold">
                                          <p:stCondLst>
                                            <p:cond delay="227"/>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61" dur="227"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62" dur="78" decel="50000" autoRev="1" fill="hold">
                                          <p:stCondLst>
                                            <p:cond delay="227"/>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63" dur="68" fill="hold">
                                          <p:stCondLst>
                                            <p:cond delay="432"/>
                                          </p:stCondLst>
                                        </p:cTn>
                                        <p:tgtEl>
                                          <p:spTgt spid="10"/>
                                        </p:tgtEl>
                                        <p:attrNameLst>
                                          <p:attrName>ppt_y</p:attrName>
                                        </p:attrNameLst>
                                      </p:cBhvr>
                                      <p:tavLst>
                                        <p:tav tm="0">
                                          <p:val>
                                            <p:strVal val="#ppt_y-(0.354*#ppt_w-0.172*#ppt_h)"/>
                                          </p:val>
                                        </p:tav>
                                        <p:tav tm="100000">
                                          <p:val>
                                            <p:strVal val="#ppt_y"/>
                                          </p:val>
                                        </p:tav>
                                      </p:tavLst>
                                    </p:anim>
                                  </p:childTnLst>
                                </p:cTn>
                              </p:par>
                              <p:par>
                                <p:cTn id="64" presetID="2" presetClass="entr" presetSubtype="2"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 calcmode="lin" valueType="num">
                                      <p:cBhvr additive="base">
                                        <p:cTn id="66" dur="500" fill="hold"/>
                                        <p:tgtEl>
                                          <p:spTgt spid="11"/>
                                        </p:tgtEl>
                                        <p:attrNameLst>
                                          <p:attrName>ppt_x</p:attrName>
                                        </p:attrNameLst>
                                      </p:cBhvr>
                                      <p:tavLst>
                                        <p:tav tm="0">
                                          <p:val>
                                            <p:strVal val="1+#ppt_w/2"/>
                                          </p:val>
                                        </p:tav>
                                        <p:tav tm="100000">
                                          <p:val>
                                            <p:strVal val="#ppt_x"/>
                                          </p:val>
                                        </p:tav>
                                      </p:tavLst>
                                    </p:anim>
                                    <p:anim calcmode="lin" valueType="num">
                                      <p:cBhvr additive="base">
                                        <p:cTn id="67" dur="500" fill="hold"/>
                                        <p:tgtEl>
                                          <p:spTgt spid="11"/>
                                        </p:tgtEl>
                                        <p:attrNameLst>
                                          <p:attrName>ppt_y</p:attrName>
                                        </p:attrNameLst>
                                      </p:cBhvr>
                                      <p:tavLst>
                                        <p:tav tm="0">
                                          <p:val>
                                            <p:strVal val="#ppt_y"/>
                                          </p:val>
                                        </p:tav>
                                        <p:tav tm="100000">
                                          <p:val>
                                            <p:strVal val="#ppt_y"/>
                                          </p:val>
                                        </p:tav>
                                      </p:tavLst>
                                    </p:anim>
                                  </p:childTnLst>
                                </p:cTn>
                              </p:par>
                              <p:par>
                                <p:cTn id="68" presetID="2" presetClass="entr" presetSubtype="1" fill="hold" nodeType="withEffect">
                                  <p:stCondLst>
                                    <p:cond delay="0"/>
                                  </p:stCondLst>
                                  <p:childTnLst>
                                    <p:set>
                                      <p:cBhvr>
                                        <p:cTn id="69" dur="1" fill="hold">
                                          <p:stCondLst>
                                            <p:cond delay="0"/>
                                          </p:stCondLst>
                                        </p:cTn>
                                        <p:tgtEl>
                                          <p:spTgt spid="12"/>
                                        </p:tgtEl>
                                        <p:attrNameLst>
                                          <p:attrName>style.visibility</p:attrName>
                                        </p:attrNameLst>
                                      </p:cBhvr>
                                      <p:to>
                                        <p:strVal val="visible"/>
                                      </p:to>
                                    </p:set>
                                    <p:anim calcmode="lin" valueType="num">
                                      <p:cBhvr additive="base">
                                        <p:cTn id="70" dur="500" fill="hold"/>
                                        <p:tgtEl>
                                          <p:spTgt spid="12"/>
                                        </p:tgtEl>
                                        <p:attrNameLst>
                                          <p:attrName>ppt_x</p:attrName>
                                        </p:attrNameLst>
                                      </p:cBhvr>
                                      <p:tavLst>
                                        <p:tav tm="0">
                                          <p:val>
                                            <p:strVal val="#ppt_x"/>
                                          </p:val>
                                        </p:tav>
                                        <p:tav tm="100000">
                                          <p:val>
                                            <p:strVal val="#ppt_x"/>
                                          </p:val>
                                        </p:tav>
                                      </p:tavLst>
                                    </p:anim>
                                    <p:anim calcmode="lin" valueType="num">
                                      <p:cBhvr additive="base">
                                        <p:cTn id="71"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55" presetClass="exit" presetSubtype="0" fill="hold" grpId="3" nodeType="clickEffect">
                                  <p:stCondLst>
                                    <p:cond delay="0"/>
                                  </p:stCondLst>
                                  <p:childTnLst>
                                    <p:anim calcmode="lin" valueType="num">
                                      <p:cBhvr>
                                        <p:cTn id="75" dur="1000"/>
                                        <p:tgtEl>
                                          <p:spTgt spid="3"/>
                                        </p:tgtEl>
                                        <p:attrNameLst>
                                          <p:attrName>ppt_w</p:attrName>
                                        </p:attrNameLst>
                                      </p:cBhvr>
                                      <p:tavLst>
                                        <p:tav tm="0">
                                          <p:val>
                                            <p:strVal val="ppt_w"/>
                                          </p:val>
                                        </p:tav>
                                        <p:tav tm="100000">
                                          <p:val>
                                            <p:strVal val="ppt_w*0.70"/>
                                          </p:val>
                                        </p:tav>
                                      </p:tavLst>
                                    </p:anim>
                                    <p:anim calcmode="lin" valueType="num">
                                      <p:cBhvr>
                                        <p:cTn id="76" dur="1000"/>
                                        <p:tgtEl>
                                          <p:spTgt spid="3"/>
                                        </p:tgtEl>
                                        <p:attrNameLst>
                                          <p:attrName>ppt_h</p:attrName>
                                        </p:attrNameLst>
                                      </p:cBhvr>
                                      <p:tavLst>
                                        <p:tav tm="0">
                                          <p:val>
                                            <p:strVal val="ppt_h"/>
                                          </p:val>
                                        </p:tav>
                                        <p:tav tm="100000">
                                          <p:val>
                                            <p:strVal val="ppt_h"/>
                                          </p:val>
                                        </p:tav>
                                      </p:tavLst>
                                    </p:anim>
                                    <p:animEffect transition="out" filter="fade">
                                      <p:cBhvr>
                                        <p:cTn id="77" dur="1000"/>
                                        <p:tgtEl>
                                          <p:spTgt spid="3"/>
                                        </p:tgtEl>
                                      </p:cBhvr>
                                    </p:animEffect>
                                    <p:set>
                                      <p:cBhvr>
                                        <p:cTn id="78" dur="1" fill="hold">
                                          <p:stCondLst>
                                            <p:cond delay="999"/>
                                          </p:stCondLst>
                                        </p:cTn>
                                        <p:tgtEl>
                                          <p:spTgt spid="3"/>
                                        </p:tgtEl>
                                        <p:attrNameLst>
                                          <p:attrName>style.visibility</p:attrName>
                                        </p:attrNameLst>
                                      </p:cBhvr>
                                      <p:to>
                                        <p:strVal val="hidden"/>
                                      </p:to>
                                    </p:set>
                                  </p:childTnLst>
                                </p:cTn>
                              </p:par>
                              <p:par>
                                <p:cTn id="79" presetID="37" presetClass="exit" presetSubtype="0" fill="hold" grpId="1" nodeType="withEffect">
                                  <p:stCondLst>
                                    <p:cond delay="0"/>
                                  </p:stCondLst>
                                  <p:iterate type="lt">
                                    <p:tmPct val="0"/>
                                  </p:iterate>
                                  <p:childTnLst>
                                    <p:animEffect transition="out" filter="fade">
                                      <p:cBhvr>
                                        <p:cTn id="80" dur="500"/>
                                        <p:tgtEl>
                                          <p:spTgt spid="10"/>
                                        </p:tgtEl>
                                      </p:cBhvr>
                                    </p:animEffect>
                                    <p:anim calcmode="lin" valueType="num">
                                      <p:cBhvr>
                                        <p:cTn id="81" dur="500"/>
                                        <p:tgtEl>
                                          <p:spTgt spid="10"/>
                                        </p:tgtEl>
                                        <p:attrNameLst>
                                          <p:attrName>ppt_x</p:attrName>
                                        </p:attrNameLst>
                                      </p:cBhvr>
                                      <p:tavLst>
                                        <p:tav tm="0">
                                          <p:val>
                                            <p:strVal val="ppt_x"/>
                                          </p:val>
                                        </p:tav>
                                        <p:tav tm="100000">
                                          <p:val>
                                            <p:strVal val="ppt_x"/>
                                          </p:val>
                                        </p:tav>
                                      </p:tavLst>
                                    </p:anim>
                                    <p:anim calcmode="lin" valueType="num">
                                      <p:cBhvr>
                                        <p:cTn id="82" dur="50" decel="100000"/>
                                        <p:tgtEl>
                                          <p:spTgt spid="10"/>
                                        </p:tgtEl>
                                        <p:attrNameLst>
                                          <p:attrName>ppt_y</p:attrName>
                                        </p:attrNameLst>
                                      </p:cBhvr>
                                      <p:tavLst>
                                        <p:tav tm="0">
                                          <p:val>
                                            <p:strVal val="ppt_y"/>
                                          </p:val>
                                        </p:tav>
                                        <p:tav tm="100000">
                                          <p:val>
                                            <p:strVal val="ppt_y-.03"/>
                                          </p:val>
                                        </p:tav>
                                      </p:tavLst>
                                    </p:anim>
                                    <p:anim calcmode="lin" valueType="num">
                                      <p:cBhvr>
                                        <p:cTn id="83" dur="450" accel="100000">
                                          <p:stCondLst>
                                            <p:cond delay="50"/>
                                          </p:stCondLst>
                                        </p:cTn>
                                        <p:tgtEl>
                                          <p:spTgt spid="10"/>
                                        </p:tgtEl>
                                        <p:attrNameLst>
                                          <p:attrName>ppt_y</p:attrName>
                                        </p:attrNameLst>
                                      </p:cBhvr>
                                      <p:tavLst>
                                        <p:tav tm="0">
                                          <p:val>
                                            <p:strVal val="ppt_y"/>
                                          </p:val>
                                        </p:tav>
                                        <p:tav tm="100000">
                                          <p:val>
                                            <p:strVal val="ppt_y+1"/>
                                          </p:val>
                                        </p:tav>
                                      </p:tavLst>
                                    </p:anim>
                                    <p:set>
                                      <p:cBhvr>
                                        <p:cTn id="84" dur="1" fill="hold">
                                          <p:stCondLst>
                                            <p:cond delay="499"/>
                                          </p:stCondLst>
                                        </p:cTn>
                                        <p:tgtEl>
                                          <p:spTgt spid="10"/>
                                        </p:tgtEl>
                                        <p:attrNameLst>
                                          <p:attrName>style.visibility</p:attrName>
                                        </p:attrNameLst>
                                      </p:cBhvr>
                                      <p:to>
                                        <p:strVal val="hidden"/>
                                      </p:to>
                                    </p:set>
                                  </p:childTnLst>
                                </p:cTn>
                              </p:par>
                              <p:par>
                                <p:cTn id="85" presetID="55" presetClass="exit" presetSubtype="0" fill="hold" nodeType="withEffect">
                                  <p:stCondLst>
                                    <p:cond delay="0"/>
                                  </p:stCondLst>
                                  <p:childTnLst>
                                    <p:anim calcmode="lin" valueType="num">
                                      <p:cBhvr>
                                        <p:cTn id="86" dur="1000"/>
                                        <p:tgtEl>
                                          <p:spTgt spid="11"/>
                                        </p:tgtEl>
                                        <p:attrNameLst>
                                          <p:attrName>ppt_w</p:attrName>
                                        </p:attrNameLst>
                                      </p:cBhvr>
                                      <p:tavLst>
                                        <p:tav tm="0">
                                          <p:val>
                                            <p:strVal val="ppt_w"/>
                                          </p:val>
                                        </p:tav>
                                        <p:tav tm="100000">
                                          <p:val>
                                            <p:strVal val="ppt_w*0.70"/>
                                          </p:val>
                                        </p:tav>
                                      </p:tavLst>
                                    </p:anim>
                                    <p:anim calcmode="lin" valueType="num">
                                      <p:cBhvr>
                                        <p:cTn id="87" dur="1000"/>
                                        <p:tgtEl>
                                          <p:spTgt spid="11"/>
                                        </p:tgtEl>
                                        <p:attrNameLst>
                                          <p:attrName>ppt_h</p:attrName>
                                        </p:attrNameLst>
                                      </p:cBhvr>
                                      <p:tavLst>
                                        <p:tav tm="0">
                                          <p:val>
                                            <p:strVal val="ppt_h"/>
                                          </p:val>
                                        </p:tav>
                                        <p:tav tm="100000">
                                          <p:val>
                                            <p:strVal val="ppt_h"/>
                                          </p:val>
                                        </p:tav>
                                      </p:tavLst>
                                    </p:anim>
                                    <p:animEffect transition="out" filter="fade">
                                      <p:cBhvr>
                                        <p:cTn id="88" dur="1000"/>
                                        <p:tgtEl>
                                          <p:spTgt spid="11"/>
                                        </p:tgtEl>
                                      </p:cBhvr>
                                    </p:animEffect>
                                    <p:set>
                                      <p:cBhvr>
                                        <p:cTn id="89" dur="1" fill="hold">
                                          <p:stCondLst>
                                            <p:cond delay="999"/>
                                          </p:stCondLst>
                                        </p:cTn>
                                        <p:tgtEl>
                                          <p:spTgt spid="11"/>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12"/>
                                        </p:tgtEl>
                                      </p:cBhvr>
                                    </p:animEffect>
                                    <p:set>
                                      <p:cBhvr>
                                        <p:cTn id="92" dur="1" fill="hold">
                                          <p:stCondLst>
                                            <p:cond delay="499"/>
                                          </p:stCondLst>
                                        </p:cTn>
                                        <p:tgtEl>
                                          <p:spTgt spid="12"/>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55" presetClass="entr" presetSubtype="0" fill="hold" grpId="4" nodeType="clickEffect">
                                  <p:stCondLst>
                                    <p:cond delay="0"/>
                                  </p:stCondLst>
                                  <p:childTnLst>
                                    <p:set>
                                      <p:cBhvr>
                                        <p:cTn id="96" dur="1" fill="hold">
                                          <p:stCondLst>
                                            <p:cond delay="0"/>
                                          </p:stCondLst>
                                        </p:cTn>
                                        <p:tgtEl>
                                          <p:spTgt spid="3"/>
                                        </p:tgtEl>
                                        <p:attrNameLst>
                                          <p:attrName>style.visibility</p:attrName>
                                        </p:attrNameLst>
                                      </p:cBhvr>
                                      <p:to>
                                        <p:strVal val="visible"/>
                                      </p:to>
                                    </p:set>
                                    <p:anim calcmode="lin" valueType="num">
                                      <p:cBhvr>
                                        <p:cTn id="97" dur="1000" fill="hold"/>
                                        <p:tgtEl>
                                          <p:spTgt spid="3"/>
                                        </p:tgtEl>
                                        <p:attrNameLst>
                                          <p:attrName>ppt_w</p:attrName>
                                        </p:attrNameLst>
                                      </p:cBhvr>
                                      <p:tavLst>
                                        <p:tav tm="0">
                                          <p:val>
                                            <p:strVal val="#ppt_w*0.70"/>
                                          </p:val>
                                        </p:tav>
                                        <p:tav tm="100000">
                                          <p:val>
                                            <p:strVal val="#ppt_w"/>
                                          </p:val>
                                        </p:tav>
                                      </p:tavLst>
                                    </p:anim>
                                    <p:anim calcmode="lin" valueType="num">
                                      <p:cBhvr>
                                        <p:cTn id="98" dur="1000" fill="hold"/>
                                        <p:tgtEl>
                                          <p:spTgt spid="3"/>
                                        </p:tgtEl>
                                        <p:attrNameLst>
                                          <p:attrName>ppt_h</p:attrName>
                                        </p:attrNameLst>
                                      </p:cBhvr>
                                      <p:tavLst>
                                        <p:tav tm="0">
                                          <p:val>
                                            <p:strVal val="#ppt_h"/>
                                          </p:val>
                                        </p:tav>
                                        <p:tav tm="100000">
                                          <p:val>
                                            <p:strVal val="#ppt_h"/>
                                          </p:val>
                                        </p:tav>
                                      </p:tavLst>
                                    </p:anim>
                                    <p:animEffect transition="in" filter="fade">
                                      <p:cBhvr>
                                        <p:cTn id="99" dur="1000"/>
                                        <p:tgtEl>
                                          <p:spTgt spid="3"/>
                                        </p:tgtEl>
                                      </p:cBhvr>
                                    </p:animEffect>
                                  </p:childTnLst>
                                </p:cTn>
                              </p:par>
                              <p:par>
                                <p:cTn id="100" presetID="38" presetClass="entr" presetSubtype="0" accel="50000" fill="hold" grpId="0" nodeType="withEffect">
                                  <p:stCondLst>
                                    <p:cond delay="0"/>
                                  </p:stCondLst>
                                  <p:iterate type="lt">
                                    <p:tmPct val="50000"/>
                                  </p:iterate>
                                  <p:childTnLst>
                                    <p:set>
                                      <p:cBhvr>
                                        <p:cTn id="101" dur="1" fill="hold">
                                          <p:stCondLst>
                                            <p:cond delay="0"/>
                                          </p:stCondLst>
                                        </p:cTn>
                                        <p:tgtEl>
                                          <p:spTgt spid="14"/>
                                        </p:tgtEl>
                                        <p:attrNameLst>
                                          <p:attrName>style.visibility</p:attrName>
                                        </p:attrNameLst>
                                      </p:cBhvr>
                                      <p:to>
                                        <p:strVal val="visible"/>
                                      </p:to>
                                    </p:set>
                                    <p:set>
                                      <p:cBhvr>
                                        <p:cTn id="102" dur="227" fill="hold">
                                          <p:stCondLst>
                                            <p:cond delay="0"/>
                                          </p:stCondLst>
                                        </p:cTn>
                                        <p:tgtEl>
                                          <p:spTgt spid="14"/>
                                        </p:tgtEl>
                                        <p:attrNameLst>
                                          <p:attrName>style.rotation</p:attrName>
                                        </p:attrNameLst>
                                      </p:cBhvr>
                                      <p:to>
                                        <p:strVal val="-45.0"/>
                                      </p:to>
                                    </p:set>
                                    <p:anim calcmode="lin" valueType="num">
                                      <p:cBhvr>
                                        <p:cTn id="103" dur="227" fill="hold">
                                          <p:stCondLst>
                                            <p:cond delay="227"/>
                                          </p:stCondLst>
                                        </p:cTn>
                                        <p:tgtEl>
                                          <p:spTgt spid="14"/>
                                        </p:tgtEl>
                                        <p:attrNameLst>
                                          <p:attrName>style.rotation</p:attrName>
                                        </p:attrNameLst>
                                      </p:cBhvr>
                                      <p:tavLst>
                                        <p:tav tm="0">
                                          <p:val>
                                            <p:fltVal val="-45"/>
                                          </p:val>
                                        </p:tav>
                                        <p:tav tm="69900">
                                          <p:val>
                                            <p:fltVal val="45"/>
                                          </p:val>
                                        </p:tav>
                                        <p:tav tm="100000">
                                          <p:val>
                                            <p:fltVal val="0"/>
                                          </p:val>
                                        </p:tav>
                                      </p:tavLst>
                                    </p:anim>
                                    <p:anim calcmode="lin" valueType="num">
                                      <p:cBhvr>
                                        <p:cTn id="104" dur="227" fill="hold">
                                          <p:stCondLst>
                                            <p:cond delay="0"/>
                                          </p:stCondLst>
                                        </p:cTn>
                                        <p:tgtEl>
                                          <p:spTgt spid="14"/>
                                        </p:tgtEl>
                                        <p:attrNameLst>
                                          <p:attrName>ppt_y</p:attrName>
                                        </p:attrNameLst>
                                      </p:cBhvr>
                                      <p:tavLst>
                                        <p:tav tm="0">
                                          <p:val>
                                            <p:strVal val="#ppt_y-1"/>
                                          </p:val>
                                        </p:tav>
                                        <p:tav tm="100000">
                                          <p:val>
                                            <p:strVal val="#ppt_y-(0.354*#ppt_w-0.172*#ppt_h)"/>
                                          </p:val>
                                        </p:tav>
                                      </p:tavLst>
                                    </p:anim>
                                    <p:anim calcmode="lin" valueType="num">
                                      <p:cBhvr>
                                        <p:cTn id="105" dur="78" decel="50000" autoRev="1" fill="hold">
                                          <p:stCondLst>
                                            <p:cond delay="227"/>
                                          </p:stCondLst>
                                        </p:cTn>
                                        <p:tgtEl>
                                          <p:spTgt spid="14"/>
                                        </p:tgtEl>
                                        <p:attrNameLst>
                                          <p:attrName>ppt_y</p:attrName>
                                        </p:attrNameLst>
                                      </p:cBhvr>
                                      <p:tavLst>
                                        <p:tav tm="0">
                                          <p:val>
                                            <p:strVal val="#ppt_y-(0.354*#ppt_w-0.172*#ppt_h)"/>
                                          </p:val>
                                        </p:tav>
                                        <p:tav tm="100000">
                                          <p:val>
                                            <p:strVal val="#ppt_y-(0.354*#ppt_w-0.172*#ppt_h)-#ppt_h/2"/>
                                          </p:val>
                                        </p:tav>
                                      </p:tavLst>
                                    </p:anim>
                                    <p:anim calcmode="lin" valueType="num">
                                      <p:cBhvr>
                                        <p:cTn id="106" dur="68" fill="hold">
                                          <p:stCondLst>
                                            <p:cond delay="432"/>
                                          </p:stCondLst>
                                        </p:cTn>
                                        <p:tgtEl>
                                          <p:spTgt spid="14"/>
                                        </p:tgtEl>
                                        <p:attrNameLst>
                                          <p:attrName>ppt_y</p:attrName>
                                        </p:attrNameLst>
                                      </p:cBhvr>
                                      <p:tavLst>
                                        <p:tav tm="0">
                                          <p:val>
                                            <p:strVal val="#ppt_y-(0.354*#ppt_w-0.172*#ppt_h)"/>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15"/>
                                        </p:tgtEl>
                                        <p:attrNameLst>
                                          <p:attrName>style.visibility</p:attrName>
                                        </p:attrNameLst>
                                      </p:cBhvr>
                                      <p:to>
                                        <p:strVal val="visible"/>
                                      </p:to>
                                    </p:set>
                                    <p:anim calcmode="lin" valueType="num">
                                      <p:cBhvr additive="base">
                                        <p:cTn id="109" dur="500" fill="hold"/>
                                        <p:tgtEl>
                                          <p:spTgt spid="15"/>
                                        </p:tgtEl>
                                        <p:attrNameLst>
                                          <p:attrName>ppt_x</p:attrName>
                                        </p:attrNameLst>
                                      </p:cBhvr>
                                      <p:tavLst>
                                        <p:tav tm="0">
                                          <p:val>
                                            <p:strVal val="#ppt_x"/>
                                          </p:val>
                                        </p:tav>
                                        <p:tav tm="100000">
                                          <p:val>
                                            <p:strVal val="#ppt_x"/>
                                          </p:val>
                                        </p:tav>
                                      </p:tavLst>
                                    </p:anim>
                                    <p:anim calcmode="lin" valueType="num">
                                      <p:cBhvr additive="base">
                                        <p:cTn id="110" dur="500" fill="hold"/>
                                        <p:tgtEl>
                                          <p:spTgt spid="15"/>
                                        </p:tgtEl>
                                        <p:attrNameLst>
                                          <p:attrName>ppt_y</p:attrName>
                                        </p:attrNameLst>
                                      </p:cBhvr>
                                      <p:tavLst>
                                        <p:tav tm="0">
                                          <p:val>
                                            <p:strVal val="1+#ppt_h/2"/>
                                          </p:val>
                                        </p:tav>
                                        <p:tav tm="100000">
                                          <p:val>
                                            <p:strVal val="#ppt_y"/>
                                          </p:val>
                                        </p:tav>
                                      </p:tavLst>
                                    </p:anim>
                                  </p:childTnLst>
                                </p:cTn>
                              </p:par>
                              <p:par>
                                <p:cTn id="111" presetID="2" presetClass="entr" presetSubtype="3" fill="hold" nodeType="withEffect">
                                  <p:stCondLst>
                                    <p:cond delay="0"/>
                                  </p:stCondLst>
                                  <p:childTnLst>
                                    <p:set>
                                      <p:cBhvr>
                                        <p:cTn id="112" dur="1" fill="hold">
                                          <p:stCondLst>
                                            <p:cond delay="0"/>
                                          </p:stCondLst>
                                        </p:cTn>
                                        <p:tgtEl>
                                          <p:spTgt spid="16"/>
                                        </p:tgtEl>
                                        <p:attrNameLst>
                                          <p:attrName>style.visibility</p:attrName>
                                        </p:attrNameLst>
                                      </p:cBhvr>
                                      <p:to>
                                        <p:strVal val="visible"/>
                                      </p:to>
                                    </p:set>
                                    <p:anim calcmode="lin" valueType="num">
                                      <p:cBhvr additive="base">
                                        <p:cTn id="113" dur="500" fill="hold"/>
                                        <p:tgtEl>
                                          <p:spTgt spid="16"/>
                                        </p:tgtEl>
                                        <p:attrNameLst>
                                          <p:attrName>ppt_x</p:attrName>
                                        </p:attrNameLst>
                                      </p:cBhvr>
                                      <p:tavLst>
                                        <p:tav tm="0">
                                          <p:val>
                                            <p:strVal val="1+#ppt_w/2"/>
                                          </p:val>
                                        </p:tav>
                                        <p:tav tm="100000">
                                          <p:val>
                                            <p:strVal val="#ppt_x"/>
                                          </p:val>
                                        </p:tav>
                                      </p:tavLst>
                                    </p:anim>
                                    <p:anim calcmode="lin" valueType="num">
                                      <p:cBhvr additive="base">
                                        <p:cTn id="114"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55" presetClass="exit" presetSubtype="0" fill="hold" grpId="5" nodeType="clickEffect">
                                  <p:stCondLst>
                                    <p:cond delay="0"/>
                                  </p:stCondLst>
                                  <p:childTnLst>
                                    <p:anim calcmode="lin" valueType="num">
                                      <p:cBhvr>
                                        <p:cTn id="118" dur="1000"/>
                                        <p:tgtEl>
                                          <p:spTgt spid="3"/>
                                        </p:tgtEl>
                                        <p:attrNameLst>
                                          <p:attrName>ppt_w</p:attrName>
                                        </p:attrNameLst>
                                      </p:cBhvr>
                                      <p:tavLst>
                                        <p:tav tm="0">
                                          <p:val>
                                            <p:strVal val="ppt_w"/>
                                          </p:val>
                                        </p:tav>
                                        <p:tav tm="100000">
                                          <p:val>
                                            <p:strVal val="ppt_w*0.70"/>
                                          </p:val>
                                        </p:tav>
                                      </p:tavLst>
                                    </p:anim>
                                    <p:anim calcmode="lin" valueType="num">
                                      <p:cBhvr>
                                        <p:cTn id="119" dur="1000"/>
                                        <p:tgtEl>
                                          <p:spTgt spid="3"/>
                                        </p:tgtEl>
                                        <p:attrNameLst>
                                          <p:attrName>ppt_h</p:attrName>
                                        </p:attrNameLst>
                                      </p:cBhvr>
                                      <p:tavLst>
                                        <p:tav tm="0">
                                          <p:val>
                                            <p:strVal val="ppt_h"/>
                                          </p:val>
                                        </p:tav>
                                        <p:tav tm="100000">
                                          <p:val>
                                            <p:strVal val="ppt_h"/>
                                          </p:val>
                                        </p:tav>
                                      </p:tavLst>
                                    </p:anim>
                                    <p:animEffect transition="out" filter="fade">
                                      <p:cBhvr>
                                        <p:cTn id="120" dur="1000"/>
                                        <p:tgtEl>
                                          <p:spTgt spid="3"/>
                                        </p:tgtEl>
                                      </p:cBhvr>
                                    </p:animEffect>
                                    <p:set>
                                      <p:cBhvr>
                                        <p:cTn id="121" dur="1" fill="hold">
                                          <p:stCondLst>
                                            <p:cond delay="999"/>
                                          </p:stCondLst>
                                        </p:cTn>
                                        <p:tgtEl>
                                          <p:spTgt spid="3"/>
                                        </p:tgtEl>
                                        <p:attrNameLst>
                                          <p:attrName>style.visibility</p:attrName>
                                        </p:attrNameLst>
                                      </p:cBhvr>
                                      <p:to>
                                        <p:strVal val="hidden"/>
                                      </p:to>
                                    </p:set>
                                  </p:childTnLst>
                                </p:cTn>
                              </p:par>
                              <p:par>
                                <p:cTn id="122" presetID="37" presetClass="exit" presetSubtype="0" fill="hold" grpId="1" nodeType="withEffect">
                                  <p:stCondLst>
                                    <p:cond delay="0"/>
                                  </p:stCondLst>
                                  <p:iterate type="lt">
                                    <p:tmPct val="0"/>
                                  </p:iterate>
                                  <p:childTnLst>
                                    <p:animEffect transition="out" filter="fade">
                                      <p:cBhvr>
                                        <p:cTn id="123" dur="1000"/>
                                        <p:tgtEl>
                                          <p:spTgt spid="14"/>
                                        </p:tgtEl>
                                      </p:cBhvr>
                                    </p:animEffect>
                                    <p:anim calcmode="lin" valueType="num">
                                      <p:cBhvr>
                                        <p:cTn id="124" dur="1000"/>
                                        <p:tgtEl>
                                          <p:spTgt spid="14"/>
                                        </p:tgtEl>
                                        <p:attrNameLst>
                                          <p:attrName>ppt_x</p:attrName>
                                        </p:attrNameLst>
                                      </p:cBhvr>
                                      <p:tavLst>
                                        <p:tav tm="0">
                                          <p:val>
                                            <p:strVal val="ppt_x"/>
                                          </p:val>
                                        </p:tav>
                                        <p:tav tm="100000">
                                          <p:val>
                                            <p:strVal val="ppt_x"/>
                                          </p:val>
                                        </p:tav>
                                      </p:tavLst>
                                    </p:anim>
                                    <p:anim calcmode="lin" valueType="num">
                                      <p:cBhvr>
                                        <p:cTn id="125" dur="100" decel="100000"/>
                                        <p:tgtEl>
                                          <p:spTgt spid="14"/>
                                        </p:tgtEl>
                                        <p:attrNameLst>
                                          <p:attrName>ppt_y</p:attrName>
                                        </p:attrNameLst>
                                      </p:cBhvr>
                                      <p:tavLst>
                                        <p:tav tm="0">
                                          <p:val>
                                            <p:strVal val="ppt_y"/>
                                          </p:val>
                                        </p:tav>
                                        <p:tav tm="100000">
                                          <p:val>
                                            <p:strVal val="ppt_y-.03"/>
                                          </p:val>
                                        </p:tav>
                                      </p:tavLst>
                                    </p:anim>
                                    <p:anim calcmode="lin" valueType="num">
                                      <p:cBhvr>
                                        <p:cTn id="126" dur="900" accel="100000">
                                          <p:stCondLst>
                                            <p:cond delay="100"/>
                                          </p:stCondLst>
                                        </p:cTn>
                                        <p:tgtEl>
                                          <p:spTgt spid="14"/>
                                        </p:tgtEl>
                                        <p:attrNameLst>
                                          <p:attrName>ppt_y</p:attrName>
                                        </p:attrNameLst>
                                      </p:cBhvr>
                                      <p:tavLst>
                                        <p:tav tm="0">
                                          <p:val>
                                            <p:strVal val="ppt_y"/>
                                          </p:val>
                                        </p:tav>
                                        <p:tav tm="100000">
                                          <p:val>
                                            <p:strVal val="ppt_y+1"/>
                                          </p:val>
                                        </p:tav>
                                      </p:tavLst>
                                    </p:anim>
                                    <p:set>
                                      <p:cBhvr>
                                        <p:cTn id="127" dur="1" fill="hold">
                                          <p:stCondLst>
                                            <p:cond delay="999"/>
                                          </p:stCondLst>
                                        </p:cTn>
                                        <p:tgtEl>
                                          <p:spTgt spid="14"/>
                                        </p:tgtEl>
                                        <p:attrNameLst>
                                          <p:attrName>style.visibility</p:attrName>
                                        </p:attrNameLst>
                                      </p:cBhvr>
                                      <p:to>
                                        <p:strVal val="hidden"/>
                                      </p:to>
                                    </p:set>
                                  </p:childTnLst>
                                </p:cTn>
                              </p:par>
                              <p:par>
                                <p:cTn id="128" presetID="10" presetClass="exit" presetSubtype="0" fill="hold" nodeType="withEffect">
                                  <p:stCondLst>
                                    <p:cond delay="0"/>
                                  </p:stCondLst>
                                  <p:childTnLst>
                                    <p:animEffect transition="out" filter="fade">
                                      <p:cBhvr>
                                        <p:cTn id="129" dur="500"/>
                                        <p:tgtEl>
                                          <p:spTgt spid="15"/>
                                        </p:tgtEl>
                                      </p:cBhvr>
                                    </p:animEffect>
                                    <p:set>
                                      <p:cBhvr>
                                        <p:cTn id="130" dur="1" fill="hold">
                                          <p:stCondLst>
                                            <p:cond delay="499"/>
                                          </p:stCondLst>
                                        </p:cTn>
                                        <p:tgtEl>
                                          <p:spTgt spid="15"/>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500"/>
                                        <p:tgtEl>
                                          <p:spTgt spid="16"/>
                                        </p:tgtEl>
                                      </p:cBhvr>
                                    </p:animEffect>
                                    <p:set>
                                      <p:cBhvr>
                                        <p:cTn id="133" dur="1" fill="hold">
                                          <p:stCondLst>
                                            <p:cond delay="499"/>
                                          </p:stCondLst>
                                        </p:cTn>
                                        <p:tgtEl>
                                          <p:spTgt spid="16"/>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55" presetClass="entr" presetSubtype="0" fill="hold" grpId="6" nodeType="clickEffect">
                                  <p:stCondLst>
                                    <p:cond delay="0"/>
                                  </p:stCondLst>
                                  <p:childTnLst>
                                    <p:set>
                                      <p:cBhvr>
                                        <p:cTn id="137" dur="1" fill="hold">
                                          <p:stCondLst>
                                            <p:cond delay="0"/>
                                          </p:stCondLst>
                                        </p:cTn>
                                        <p:tgtEl>
                                          <p:spTgt spid="3"/>
                                        </p:tgtEl>
                                        <p:attrNameLst>
                                          <p:attrName>style.visibility</p:attrName>
                                        </p:attrNameLst>
                                      </p:cBhvr>
                                      <p:to>
                                        <p:strVal val="visible"/>
                                      </p:to>
                                    </p:set>
                                    <p:anim calcmode="lin" valueType="num">
                                      <p:cBhvr>
                                        <p:cTn id="138" dur="1000" fill="hold"/>
                                        <p:tgtEl>
                                          <p:spTgt spid="3"/>
                                        </p:tgtEl>
                                        <p:attrNameLst>
                                          <p:attrName>ppt_w</p:attrName>
                                        </p:attrNameLst>
                                      </p:cBhvr>
                                      <p:tavLst>
                                        <p:tav tm="0">
                                          <p:val>
                                            <p:strVal val="#ppt_w*0.70"/>
                                          </p:val>
                                        </p:tav>
                                        <p:tav tm="100000">
                                          <p:val>
                                            <p:strVal val="#ppt_w"/>
                                          </p:val>
                                        </p:tav>
                                      </p:tavLst>
                                    </p:anim>
                                    <p:anim calcmode="lin" valueType="num">
                                      <p:cBhvr>
                                        <p:cTn id="139" dur="1000" fill="hold"/>
                                        <p:tgtEl>
                                          <p:spTgt spid="3"/>
                                        </p:tgtEl>
                                        <p:attrNameLst>
                                          <p:attrName>ppt_h</p:attrName>
                                        </p:attrNameLst>
                                      </p:cBhvr>
                                      <p:tavLst>
                                        <p:tav tm="0">
                                          <p:val>
                                            <p:strVal val="#ppt_h"/>
                                          </p:val>
                                        </p:tav>
                                        <p:tav tm="100000">
                                          <p:val>
                                            <p:strVal val="#ppt_h"/>
                                          </p:val>
                                        </p:tav>
                                      </p:tavLst>
                                    </p:anim>
                                    <p:animEffect transition="in" filter="fade">
                                      <p:cBhvr>
                                        <p:cTn id="140" dur="1000"/>
                                        <p:tgtEl>
                                          <p:spTgt spid="3"/>
                                        </p:tgtEl>
                                      </p:cBhvr>
                                    </p:animEffect>
                                  </p:childTnLst>
                                </p:cTn>
                              </p:par>
                              <p:par>
                                <p:cTn id="141" presetID="38" presetClass="entr" presetSubtype="0" accel="50000" fill="hold" grpId="0" nodeType="withEffect">
                                  <p:stCondLst>
                                    <p:cond delay="0"/>
                                  </p:stCondLst>
                                  <p:iterate type="lt">
                                    <p:tmPct val="50000"/>
                                  </p:iterate>
                                  <p:childTnLst>
                                    <p:set>
                                      <p:cBhvr>
                                        <p:cTn id="142" dur="1" fill="hold">
                                          <p:stCondLst>
                                            <p:cond delay="0"/>
                                          </p:stCondLst>
                                        </p:cTn>
                                        <p:tgtEl>
                                          <p:spTgt spid="17"/>
                                        </p:tgtEl>
                                        <p:attrNameLst>
                                          <p:attrName>style.visibility</p:attrName>
                                        </p:attrNameLst>
                                      </p:cBhvr>
                                      <p:to>
                                        <p:strVal val="visible"/>
                                      </p:to>
                                    </p:set>
                                    <p:set>
                                      <p:cBhvr>
                                        <p:cTn id="143" dur="227" fill="hold">
                                          <p:stCondLst>
                                            <p:cond delay="0"/>
                                          </p:stCondLst>
                                        </p:cTn>
                                        <p:tgtEl>
                                          <p:spTgt spid="17"/>
                                        </p:tgtEl>
                                        <p:attrNameLst>
                                          <p:attrName>style.rotation</p:attrName>
                                        </p:attrNameLst>
                                      </p:cBhvr>
                                      <p:to>
                                        <p:strVal val="-45.0"/>
                                      </p:to>
                                    </p:set>
                                    <p:anim calcmode="lin" valueType="num">
                                      <p:cBhvr>
                                        <p:cTn id="144" dur="227" fill="hold">
                                          <p:stCondLst>
                                            <p:cond delay="227"/>
                                          </p:stCondLst>
                                        </p:cTn>
                                        <p:tgtEl>
                                          <p:spTgt spid="17"/>
                                        </p:tgtEl>
                                        <p:attrNameLst>
                                          <p:attrName>style.rotation</p:attrName>
                                        </p:attrNameLst>
                                      </p:cBhvr>
                                      <p:tavLst>
                                        <p:tav tm="0">
                                          <p:val>
                                            <p:fltVal val="-45"/>
                                          </p:val>
                                        </p:tav>
                                        <p:tav tm="69900">
                                          <p:val>
                                            <p:fltVal val="45"/>
                                          </p:val>
                                        </p:tav>
                                        <p:tav tm="100000">
                                          <p:val>
                                            <p:fltVal val="0"/>
                                          </p:val>
                                        </p:tav>
                                      </p:tavLst>
                                    </p:anim>
                                    <p:anim calcmode="lin" valueType="num">
                                      <p:cBhvr>
                                        <p:cTn id="145" dur="227" fill="hold">
                                          <p:stCondLst>
                                            <p:cond delay="0"/>
                                          </p:stCondLst>
                                        </p:cTn>
                                        <p:tgtEl>
                                          <p:spTgt spid="17"/>
                                        </p:tgtEl>
                                        <p:attrNameLst>
                                          <p:attrName>ppt_y</p:attrName>
                                        </p:attrNameLst>
                                      </p:cBhvr>
                                      <p:tavLst>
                                        <p:tav tm="0">
                                          <p:val>
                                            <p:strVal val="#ppt_y-1"/>
                                          </p:val>
                                        </p:tav>
                                        <p:tav tm="100000">
                                          <p:val>
                                            <p:strVal val="#ppt_y-(0.354*#ppt_w-0.172*#ppt_h)"/>
                                          </p:val>
                                        </p:tav>
                                      </p:tavLst>
                                    </p:anim>
                                    <p:anim calcmode="lin" valueType="num">
                                      <p:cBhvr>
                                        <p:cTn id="146" dur="78" decel="50000" autoRev="1" fill="hold">
                                          <p:stCondLst>
                                            <p:cond delay="227"/>
                                          </p:stCondLst>
                                        </p:cTn>
                                        <p:tgtEl>
                                          <p:spTgt spid="17"/>
                                        </p:tgtEl>
                                        <p:attrNameLst>
                                          <p:attrName>ppt_y</p:attrName>
                                        </p:attrNameLst>
                                      </p:cBhvr>
                                      <p:tavLst>
                                        <p:tav tm="0">
                                          <p:val>
                                            <p:strVal val="#ppt_y-(0.354*#ppt_w-0.172*#ppt_h)"/>
                                          </p:val>
                                        </p:tav>
                                        <p:tav tm="100000">
                                          <p:val>
                                            <p:strVal val="#ppt_y-(0.354*#ppt_w-0.172*#ppt_h)-#ppt_h/2"/>
                                          </p:val>
                                        </p:tav>
                                      </p:tavLst>
                                    </p:anim>
                                    <p:anim calcmode="lin" valueType="num">
                                      <p:cBhvr>
                                        <p:cTn id="147" dur="68" fill="hold">
                                          <p:stCondLst>
                                            <p:cond delay="432"/>
                                          </p:stCondLst>
                                        </p:cTn>
                                        <p:tgtEl>
                                          <p:spTgt spid="17"/>
                                        </p:tgtEl>
                                        <p:attrNameLst>
                                          <p:attrName>ppt_y</p:attrName>
                                        </p:attrNameLst>
                                      </p:cBhvr>
                                      <p:tavLst>
                                        <p:tav tm="0">
                                          <p:val>
                                            <p:strVal val="#ppt_y-(0.354*#ppt_w-0.172*#ppt_h)"/>
                                          </p:val>
                                        </p:tav>
                                        <p:tav tm="100000">
                                          <p:val>
                                            <p:strVal val="#ppt_y"/>
                                          </p:val>
                                        </p:tav>
                                      </p:tavLst>
                                    </p:anim>
                                  </p:childTnLst>
                                </p:cTn>
                              </p:par>
                              <p:par>
                                <p:cTn id="148" presetID="2" presetClass="entr" presetSubtype="8" fill="hold" nodeType="withEffect">
                                  <p:stCondLst>
                                    <p:cond delay="0"/>
                                  </p:stCondLst>
                                  <p:childTnLst>
                                    <p:set>
                                      <p:cBhvr>
                                        <p:cTn id="149" dur="1" fill="hold">
                                          <p:stCondLst>
                                            <p:cond delay="0"/>
                                          </p:stCondLst>
                                        </p:cTn>
                                        <p:tgtEl>
                                          <p:spTgt spid="18"/>
                                        </p:tgtEl>
                                        <p:attrNameLst>
                                          <p:attrName>style.visibility</p:attrName>
                                        </p:attrNameLst>
                                      </p:cBhvr>
                                      <p:to>
                                        <p:strVal val="visible"/>
                                      </p:to>
                                    </p:set>
                                    <p:anim calcmode="lin" valueType="num">
                                      <p:cBhvr additive="base">
                                        <p:cTn id="150" dur="500" fill="hold"/>
                                        <p:tgtEl>
                                          <p:spTgt spid="18"/>
                                        </p:tgtEl>
                                        <p:attrNameLst>
                                          <p:attrName>ppt_x</p:attrName>
                                        </p:attrNameLst>
                                      </p:cBhvr>
                                      <p:tavLst>
                                        <p:tav tm="0">
                                          <p:val>
                                            <p:strVal val="0-#ppt_w/2"/>
                                          </p:val>
                                        </p:tav>
                                        <p:tav tm="100000">
                                          <p:val>
                                            <p:strVal val="#ppt_x"/>
                                          </p:val>
                                        </p:tav>
                                      </p:tavLst>
                                    </p:anim>
                                    <p:anim calcmode="lin" valueType="num">
                                      <p:cBhvr additive="base">
                                        <p:cTn id="151" dur="500" fill="hold"/>
                                        <p:tgtEl>
                                          <p:spTgt spid="18"/>
                                        </p:tgtEl>
                                        <p:attrNameLst>
                                          <p:attrName>ppt_y</p:attrName>
                                        </p:attrNameLst>
                                      </p:cBhvr>
                                      <p:tavLst>
                                        <p:tav tm="0">
                                          <p:val>
                                            <p:strVal val="#ppt_y"/>
                                          </p:val>
                                        </p:tav>
                                        <p:tav tm="100000">
                                          <p:val>
                                            <p:strVal val="#ppt_y"/>
                                          </p:val>
                                        </p:tav>
                                      </p:tavLst>
                                    </p:anim>
                                  </p:childTnLst>
                                </p:cTn>
                              </p:par>
                              <p:par>
                                <p:cTn id="152" presetID="2" presetClass="entr" presetSubtype="2" fill="hold" nodeType="withEffect">
                                  <p:stCondLst>
                                    <p:cond delay="0"/>
                                  </p:stCondLst>
                                  <p:childTnLst>
                                    <p:set>
                                      <p:cBhvr>
                                        <p:cTn id="153" dur="1" fill="hold">
                                          <p:stCondLst>
                                            <p:cond delay="0"/>
                                          </p:stCondLst>
                                        </p:cTn>
                                        <p:tgtEl>
                                          <p:spTgt spid="19"/>
                                        </p:tgtEl>
                                        <p:attrNameLst>
                                          <p:attrName>style.visibility</p:attrName>
                                        </p:attrNameLst>
                                      </p:cBhvr>
                                      <p:to>
                                        <p:strVal val="visible"/>
                                      </p:to>
                                    </p:set>
                                    <p:anim calcmode="lin" valueType="num">
                                      <p:cBhvr additive="base">
                                        <p:cTn id="154" dur="500" fill="hold"/>
                                        <p:tgtEl>
                                          <p:spTgt spid="19"/>
                                        </p:tgtEl>
                                        <p:attrNameLst>
                                          <p:attrName>ppt_x</p:attrName>
                                        </p:attrNameLst>
                                      </p:cBhvr>
                                      <p:tavLst>
                                        <p:tav tm="0">
                                          <p:val>
                                            <p:strVal val="1+#ppt_w/2"/>
                                          </p:val>
                                        </p:tav>
                                        <p:tav tm="100000">
                                          <p:val>
                                            <p:strVal val="#ppt_x"/>
                                          </p:val>
                                        </p:tav>
                                      </p:tavLst>
                                    </p:anim>
                                    <p:anim calcmode="lin" valueType="num">
                                      <p:cBhvr additive="base">
                                        <p:cTn id="155"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56" fill="hold">
                      <p:stCondLst>
                        <p:cond delay="indefinite"/>
                      </p:stCondLst>
                      <p:childTnLst>
                        <p:par>
                          <p:cTn id="157" fill="hold">
                            <p:stCondLst>
                              <p:cond delay="0"/>
                            </p:stCondLst>
                            <p:childTnLst>
                              <p:par>
                                <p:cTn id="158" presetID="55" presetClass="exit" presetSubtype="0" fill="hold" grpId="7" nodeType="clickEffect">
                                  <p:stCondLst>
                                    <p:cond delay="0"/>
                                  </p:stCondLst>
                                  <p:childTnLst>
                                    <p:anim calcmode="lin" valueType="num">
                                      <p:cBhvr>
                                        <p:cTn id="159" dur="1000"/>
                                        <p:tgtEl>
                                          <p:spTgt spid="3"/>
                                        </p:tgtEl>
                                        <p:attrNameLst>
                                          <p:attrName>ppt_w</p:attrName>
                                        </p:attrNameLst>
                                      </p:cBhvr>
                                      <p:tavLst>
                                        <p:tav tm="0">
                                          <p:val>
                                            <p:strVal val="ppt_w"/>
                                          </p:val>
                                        </p:tav>
                                        <p:tav tm="100000">
                                          <p:val>
                                            <p:strVal val="ppt_w*0.70"/>
                                          </p:val>
                                        </p:tav>
                                      </p:tavLst>
                                    </p:anim>
                                    <p:anim calcmode="lin" valueType="num">
                                      <p:cBhvr>
                                        <p:cTn id="160" dur="1000"/>
                                        <p:tgtEl>
                                          <p:spTgt spid="3"/>
                                        </p:tgtEl>
                                        <p:attrNameLst>
                                          <p:attrName>ppt_h</p:attrName>
                                        </p:attrNameLst>
                                      </p:cBhvr>
                                      <p:tavLst>
                                        <p:tav tm="0">
                                          <p:val>
                                            <p:strVal val="ppt_h"/>
                                          </p:val>
                                        </p:tav>
                                        <p:tav tm="100000">
                                          <p:val>
                                            <p:strVal val="ppt_h"/>
                                          </p:val>
                                        </p:tav>
                                      </p:tavLst>
                                    </p:anim>
                                    <p:animEffect transition="out" filter="fade">
                                      <p:cBhvr>
                                        <p:cTn id="161" dur="1000"/>
                                        <p:tgtEl>
                                          <p:spTgt spid="3"/>
                                        </p:tgtEl>
                                      </p:cBhvr>
                                    </p:animEffect>
                                    <p:set>
                                      <p:cBhvr>
                                        <p:cTn id="162" dur="1" fill="hold">
                                          <p:stCondLst>
                                            <p:cond delay="999"/>
                                          </p:stCondLst>
                                        </p:cTn>
                                        <p:tgtEl>
                                          <p:spTgt spid="3"/>
                                        </p:tgtEl>
                                        <p:attrNameLst>
                                          <p:attrName>style.visibility</p:attrName>
                                        </p:attrNameLst>
                                      </p:cBhvr>
                                      <p:to>
                                        <p:strVal val="hidden"/>
                                      </p:to>
                                    </p:set>
                                  </p:childTnLst>
                                </p:cTn>
                              </p:par>
                              <p:par>
                                <p:cTn id="163" presetID="37" presetClass="exit" presetSubtype="0" fill="hold" grpId="1" nodeType="withEffect">
                                  <p:stCondLst>
                                    <p:cond delay="0"/>
                                  </p:stCondLst>
                                  <p:iterate type="lt">
                                    <p:tmPct val="0"/>
                                  </p:iterate>
                                  <p:childTnLst>
                                    <p:animEffect transition="out" filter="fade">
                                      <p:cBhvr>
                                        <p:cTn id="164" dur="500"/>
                                        <p:tgtEl>
                                          <p:spTgt spid="17"/>
                                        </p:tgtEl>
                                      </p:cBhvr>
                                    </p:animEffect>
                                    <p:anim calcmode="lin" valueType="num">
                                      <p:cBhvr>
                                        <p:cTn id="165" dur="500"/>
                                        <p:tgtEl>
                                          <p:spTgt spid="17"/>
                                        </p:tgtEl>
                                        <p:attrNameLst>
                                          <p:attrName>ppt_x</p:attrName>
                                        </p:attrNameLst>
                                      </p:cBhvr>
                                      <p:tavLst>
                                        <p:tav tm="0">
                                          <p:val>
                                            <p:strVal val="ppt_x"/>
                                          </p:val>
                                        </p:tav>
                                        <p:tav tm="100000">
                                          <p:val>
                                            <p:strVal val="ppt_x"/>
                                          </p:val>
                                        </p:tav>
                                      </p:tavLst>
                                    </p:anim>
                                    <p:anim calcmode="lin" valueType="num">
                                      <p:cBhvr>
                                        <p:cTn id="166" dur="50" decel="100000"/>
                                        <p:tgtEl>
                                          <p:spTgt spid="17"/>
                                        </p:tgtEl>
                                        <p:attrNameLst>
                                          <p:attrName>ppt_y</p:attrName>
                                        </p:attrNameLst>
                                      </p:cBhvr>
                                      <p:tavLst>
                                        <p:tav tm="0">
                                          <p:val>
                                            <p:strVal val="ppt_y"/>
                                          </p:val>
                                        </p:tav>
                                        <p:tav tm="100000">
                                          <p:val>
                                            <p:strVal val="ppt_y-.03"/>
                                          </p:val>
                                        </p:tav>
                                      </p:tavLst>
                                    </p:anim>
                                    <p:anim calcmode="lin" valueType="num">
                                      <p:cBhvr>
                                        <p:cTn id="167" dur="450" accel="100000">
                                          <p:stCondLst>
                                            <p:cond delay="50"/>
                                          </p:stCondLst>
                                        </p:cTn>
                                        <p:tgtEl>
                                          <p:spTgt spid="17"/>
                                        </p:tgtEl>
                                        <p:attrNameLst>
                                          <p:attrName>ppt_y</p:attrName>
                                        </p:attrNameLst>
                                      </p:cBhvr>
                                      <p:tavLst>
                                        <p:tav tm="0">
                                          <p:val>
                                            <p:strVal val="ppt_y"/>
                                          </p:val>
                                        </p:tav>
                                        <p:tav tm="100000">
                                          <p:val>
                                            <p:strVal val="ppt_y+1"/>
                                          </p:val>
                                        </p:tav>
                                      </p:tavLst>
                                    </p:anim>
                                    <p:set>
                                      <p:cBhvr>
                                        <p:cTn id="168" dur="1" fill="hold">
                                          <p:stCondLst>
                                            <p:cond delay="499"/>
                                          </p:stCondLst>
                                        </p:cTn>
                                        <p:tgtEl>
                                          <p:spTgt spid="17"/>
                                        </p:tgtEl>
                                        <p:attrNameLst>
                                          <p:attrName>style.visibility</p:attrName>
                                        </p:attrNameLst>
                                      </p:cBhvr>
                                      <p:to>
                                        <p:strVal val="hidden"/>
                                      </p:to>
                                    </p:set>
                                  </p:childTnLst>
                                </p:cTn>
                              </p:par>
                              <p:par>
                                <p:cTn id="169" presetID="10" presetClass="exit" presetSubtype="0" fill="hold" nodeType="withEffect">
                                  <p:stCondLst>
                                    <p:cond delay="0"/>
                                  </p:stCondLst>
                                  <p:childTnLst>
                                    <p:animEffect transition="out" filter="fade">
                                      <p:cBhvr>
                                        <p:cTn id="170" dur="500"/>
                                        <p:tgtEl>
                                          <p:spTgt spid="18"/>
                                        </p:tgtEl>
                                      </p:cBhvr>
                                    </p:animEffect>
                                    <p:set>
                                      <p:cBhvr>
                                        <p:cTn id="171" dur="1" fill="hold">
                                          <p:stCondLst>
                                            <p:cond delay="499"/>
                                          </p:stCondLst>
                                        </p:cTn>
                                        <p:tgtEl>
                                          <p:spTgt spid="18"/>
                                        </p:tgtEl>
                                        <p:attrNameLst>
                                          <p:attrName>style.visibility</p:attrName>
                                        </p:attrNameLst>
                                      </p:cBhvr>
                                      <p:to>
                                        <p:strVal val="hidden"/>
                                      </p:to>
                                    </p:set>
                                  </p:childTnLst>
                                </p:cTn>
                              </p:par>
                              <p:par>
                                <p:cTn id="172" presetID="10" presetClass="exit" presetSubtype="0" fill="hold" nodeType="withEffect">
                                  <p:stCondLst>
                                    <p:cond delay="0"/>
                                  </p:stCondLst>
                                  <p:childTnLst>
                                    <p:animEffect transition="out" filter="fade">
                                      <p:cBhvr>
                                        <p:cTn id="173" dur="500"/>
                                        <p:tgtEl>
                                          <p:spTgt spid="19"/>
                                        </p:tgtEl>
                                      </p:cBhvr>
                                    </p:animEffect>
                                    <p:set>
                                      <p:cBhvr>
                                        <p:cTn id="174" dur="1" fill="hold">
                                          <p:stCondLst>
                                            <p:cond delay="499"/>
                                          </p:stCondLst>
                                        </p:cTn>
                                        <p:tgtEl>
                                          <p:spTgt spid="19"/>
                                        </p:tgtEl>
                                        <p:attrNameLst>
                                          <p:attrName>style.visibility</p:attrName>
                                        </p:attrNameLst>
                                      </p:cBhvr>
                                      <p:to>
                                        <p:strVal val="hidden"/>
                                      </p:to>
                                    </p:set>
                                  </p:childTnLst>
                                </p:cTn>
                              </p:par>
                            </p:childTnLst>
                          </p:cTn>
                        </p:par>
                      </p:childTnLst>
                    </p:cTn>
                  </p:par>
                  <p:par>
                    <p:cTn id="175" fill="hold">
                      <p:stCondLst>
                        <p:cond delay="indefinite"/>
                      </p:stCondLst>
                      <p:childTnLst>
                        <p:par>
                          <p:cTn id="176" fill="hold">
                            <p:stCondLst>
                              <p:cond delay="0"/>
                            </p:stCondLst>
                            <p:childTnLst>
                              <p:par>
                                <p:cTn id="177" presetID="55" presetClass="entr" presetSubtype="0" fill="hold" grpId="8" nodeType="clickEffect">
                                  <p:stCondLst>
                                    <p:cond delay="0"/>
                                  </p:stCondLst>
                                  <p:childTnLst>
                                    <p:set>
                                      <p:cBhvr>
                                        <p:cTn id="178" dur="1" fill="hold">
                                          <p:stCondLst>
                                            <p:cond delay="0"/>
                                          </p:stCondLst>
                                        </p:cTn>
                                        <p:tgtEl>
                                          <p:spTgt spid="3"/>
                                        </p:tgtEl>
                                        <p:attrNameLst>
                                          <p:attrName>style.visibility</p:attrName>
                                        </p:attrNameLst>
                                      </p:cBhvr>
                                      <p:to>
                                        <p:strVal val="visible"/>
                                      </p:to>
                                    </p:set>
                                    <p:anim calcmode="lin" valueType="num">
                                      <p:cBhvr>
                                        <p:cTn id="179" dur="1000" fill="hold"/>
                                        <p:tgtEl>
                                          <p:spTgt spid="3"/>
                                        </p:tgtEl>
                                        <p:attrNameLst>
                                          <p:attrName>ppt_w</p:attrName>
                                        </p:attrNameLst>
                                      </p:cBhvr>
                                      <p:tavLst>
                                        <p:tav tm="0">
                                          <p:val>
                                            <p:strVal val="#ppt_w*0.70"/>
                                          </p:val>
                                        </p:tav>
                                        <p:tav tm="100000">
                                          <p:val>
                                            <p:strVal val="#ppt_w"/>
                                          </p:val>
                                        </p:tav>
                                      </p:tavLst>
                                    </p:anim>
                                    <p:anim calcmode="lin" valueType="num">
                                      <p:cBhvr>
                                        <p:cTn id="180" dur="1000" fill="hold"/>
                                        <p:tgtEl>
                                          <p:spTgt spid="3"/>
                                        </p:tgtEl>
                                        <p:attrNameLst>
                                          <p:attrName>ppt_h</p:attrName>
                                        </p:attrNameLst>
                                      </p:cBhvr>
                                      <p:tavLst>
                                        <p:tav tm="0">
                                          <p:val>
                                            <p:strVal val="#ppt_h"/>
                                          </p:val>
                                        </p:tav>
                                        <p:tav tm="100000">
                                          <p:val>
                                            <p:strVal val="#ppt_h"/>
                                          </p:val>
                                        </p:tav>
                                      </p:tavLst>
                                    </p:anim>
                                    <p:animEffect transition="in" filter="fade">
                                      <p:cBhvr>
                                        <p:cTn id="181" dur="1000"/>
                                        <p:tgtEl>
                                          <p:spTgt spid="3"/>
                                        </p:tgtEl>
                                      </p:cBhvr>
                                    </p:animEffect>
                                  </p:childTnLst>
                                </p:cTn>
                              </p:par>
                              <p:par>
                                <p:cTn id="182" presetID="38" presetClass="entr" presetSubtype="0" accel="50000" fill="hold" grpId="0" nodeType="withEffect">
                                  <p:stCondLst>
                                    <p:cond delay="0"/>
                                  </p:stCondLst>
                                  <p:iterate type="lt">
                                    <p:tmPct val="50000"/>
                                  </p:iterate>
                                  <p:childTnLst>
                                    <p:set>
                                      <p:cBhvr>
                                        <p:cTn id="183" dur="1" fill="hold">
                                          <p:stCondLst>
                                            <p:cond delay="0"/>
                                          </p:stCondLst>
                                        </p:cTn>
                                        <p:tgtEl>
                                          <p:spTgt spid="20"/>
                                        </p:tgtEl>
                                        <p:attrNameLst>
                                          <p:attrName>style.visibility</p:attrName>
                                        </p:attrNameLst>
                                      </p:cBhvr>
                                      <p:to>
                                        <p:strVal val="visible"/>
                                      </p:to>
                                    </p:set>
                                    <p:set>
                                      <p:cBhvr>
                                        <p:cTn id="184" dur="227" fill="hold">
                                          <p:stCondLst>
                                            <p:cond delay="0"/>
                                          </p:stCondLst>
                                        </p:cTn>
                                        <p:tgtEl>
                                          <p:spTgt spid="20"/>
                                        </p:tgtEl>
                                        <p:attrNameLst>
                                          <p:attrName>style.rotation</p:attrName>
                                        </p:attrNameLst>
                                      </p:cBhvr>
                                      <p:to>
                                        <p:strVal val="-45.0"/>
                                      </p:to>
                                    </p:set>
                                    <p:anim calcmode="lin" valueType="num">
                                      <p:cBhvr>
                                        <p:cTn id="185" dur="227" fill="hold">
                                          <p:stCondLst>
                                            <p:cond delay="227"/>
                                          </p:stCondLst>
                                        </p:cTn>
                                        <p:tgtEl>
                                          <p:spTgt spid="20"/>
                                        </p:tgtEl>
                                        <p:attrNameLst>
                                          <p:attrName>style.rotation</p:attrName>
                                        </p:attrNameLst>
                                      </p:cBhvr>
                                      <p:tavLst>
                                        <p:tav tm="0">
                                          <p:val>
                                            <p:fltVal val="-45"/>
                                          </p:val>
                                        </p:tav>
                                        <p:tav tm="69900">
                                          <p:val>
                                            <p:fltVal val="45"/>
                                          </p:val>
                                        </p:tav>
                                        <p:tav tm="100000">
                                          <p:val>
                                            <p:fltVal val="0"/>
                                          </p:val>
                                        </p:tav>
                                      </p:tavLst>
                                    </p:anim>
                                    <p:anim calcmode="lin" valueType="num">
                                      <p:cBhvr>
                                        <p:cTn id="186" dur="227" fill="hold">
                                          <p:stCondLst>
                                            <p:cond delay="0"/>
                                          </p:stCondLst>
                                        </p:cTn>
                                        <p:tgtEl>
                                          <p:spTgt spid="20"/>
                                        </p:tgtEl>
                                        <p:attrNameLst>
                                          <p:attrName>ppt_y</p:attrName>
                                        </p:attrNameLst>
                                      </p:cBhvr>
                                      <p:tavLst>
                                        <p:tav tm="0">
                                          <p:val>
                                            <p:strVal val="#ppt_y-1"/>
                                          </p:val>
                                        </p:tav>
                                        <p:tav tm="100000">
                                          <p:val>
                                            <p:strVal val="#ppt_y-(0.354*#ppt_w-0.172*#ppt_h)"/>
                                          </p:val>
                                        </p:tav>
                                      </p:tavLst>
                                    </p:anim>
                                    <p:anim calcmode="lin" valueType="num">
                                      <p:cBhvr>
                                        <p:cTn id="187" dur="78" decel="50000" autoRev="1" fill="hold">
                                          <p:stCondLst>
                                            <p:cond delay="227"/>
                                          </p:stCondLst>
                                        </p:cTn>
                                        <p:tgtEl>
                                          <p:spTgt spid="20"/>
                                        </p:tgtEl>
                                        <p:attrNameLst>
                                          <p:attrName>ppt_y</p:attrName>
                                        </p:attrNameLst>
                                      </p:cBhvr>
                                      <p:tavLst>
                                        <p:tav tm="0">
                                          <p:val>
                                            <p:strVal val="#ppt_y-(0.354*#ppt_w-0.172*#ppt_h)"/>
                                          </p:val>
                                        </p:tav>
                                        <p:tav tm="100000">
                                          <p:val>
                                            <p:strVal val="#ppt_y-(0.354*#ppt_w-0.172*#ppt_h)-#ppt_h/2"/>
                                          </p:val>
                                        </p:tav>
                                      </p:tavLst>
                                    </p:anim>
                                    <p:anim calcmode="lin" valueType="num">
                                      <p:cBhvr>
                                        <p:cTn id="188" dur="68" fill="hold">
                                          <p:stCondLst>
                                            <p:cond delay="432"/>
                                          </p:stCondLst>
                                        </p:cTn>
                                        <p:tgtEl>
                                          <p:spTgt spid="20"/>
                                        </p:tgtEl>
                                        <p:attrNameLst>
                                          <p:attrName>ppt_y</p:attrName>
                                        </p:attrNameLst>
                                      </p:cBhvr>
                                      <p:tavLst>
                                        <p:tav tm="0">
                                          <p:val>
                                            <p:strVal val="#ppt_y-(0.354*#ppt_w-0.172*#ppt_h)"/>
                                          </p:val>
                                        </p:tav>
                                        <p:tav tm="100000">
                                          <p:val>
                                            <p:strVal val="#ppt_y"/>
                                          </p:val>
                                        </p:tav>
                                      </p:tavLst>
                                    </p:anim>
                                  </p:childTnLst>
                                </p:cTn>
                              </p:par>
                              <p:par>
                                <p:cTn id="189" presetID="2" presetClass="entr" presetSubtype="1" fill="hold" nodeType="withEffect">
                                  <p:stCondLst>
                                    <p:cond delay="0"/>
                                  </p:stCondLst>
                                  <p:childTnLst>
                                    <p:set>
                                      <p:cBhvr>
                                        <p:cTn id="190" dur="1" fill="hold">
                                          <p:stCondLst>
                                            <p:cond delay="0"/>
                                          </p:stCondLst>
                                        </p:cTn>
                                        <p:tgtEl>
                                          <p:spTgt spid="2050"/>
                                        </p:tgtEl>
                                        <p:attrNameLst>
                                          <p:attrName>style.visibility</p:attrName>
                                        </p:attrNameLst>
                                      </p:cBhvr>
                                      <p:to>
                                        <p:strVal val="visible"/>
                                      </p:to>
                                    </p:set>
                                    <p:anim calcmode="lin" valueType="num">
                                      <p:cBhvr additive="base">
                                        <p:cTn id="191" dur="500" fill="hold"/>
                                        <p:tgtEl>
                                          <p:spTgt spid="2050"/>
                                        </p:tgtEl>
                                        <p:attrNameLst>
                                          <p:attrName>ppt_x</p:attrName>
                                        </p:attrNameLst>
                                      </p:cBhvr>
                                      <p:tavLst>
                                        <p:tav tm="0">
                                          <p:val>
                                            <p:strVal val="#ppt_x"/>
                                          </p:val>
                                        </p:tav>
                                        <p:tav tm="100000">
                                          <p:val>
                                            <p:strVal val="#ppt_x"/>
                                          </p:val>
                                        </p:tav>
                                      </p:tavLst>
                                    </p:anim>
                                    <p:anim calcmode="lin" valueType="num">
                                      <p:cBhvr additive="base">
                                        <p:cTn id="192" dur="500" fill="hold"/>
                                        <p:tgtEl>
                                          <p:spTgt spid="2050"/>
                                        </p:tgtEl>
                                        <p:attrNameLst>
                                          <p:attrName>ppt_y</p:attrName>
                                        </p:attrNameLst>
                                      </p:cBhvr>
                                      <p:tavLst>
                                        <p:tav tm="0">
                                          <p:val>
                                            <p:strVal val="0-#ppt_h/2"/>
                                          </p:val>
                                        </p:tav>
                                        <p:tav tm="100000">
                                          <p:val>
                                            <p:strVal val="#ppt_y"/>
                                          </p:val>
                                        </p:tav>
                                      </p:tavLst>
                                    </p:anim>
                                  </p:childTnLst>
                                </p:cTn>
                              </p:par>
                              <p:par>
                                <p:cTn id="193" presetID="2" presetClass="entr" presetSubtype="4" fill="hold" nodeType="withEffect">
                                  <p:stCondLst>
                                    <p:cond delay="0"/>
                                  </p:stCondLst>
                                  <p:childTnLst>
                                    <p:set>
                                      <p:cBhvr>
                                        <p:cTn id="194" dur="1" fill="hold">
                                          <p:stCondLst>
                                            <p:cond delay="0"/>
                                          </p:stCondLst>
                                        </p:cTn>
                                        <p:tgtEl>
                                          <p:spTgt spid="2052"/>
                                        </p:tgtEl>
                                        <p:attrNameLst>
                                          <p:attrName>style.visibility</p:attrName>
                                        </p:attrNameLst>
                                      </p:cBhvr>
                                      <p:to>
                                        <p:strVal val="visible"/>
                                      </p:to>
                                    </p:set>
                                    <p:anim calcmode="lin" valueType="num">
                                      <p:cBhvr additive="base">
                                        <p:cTn id="195" dur="500" fill="hold"/>
                                        <p:tgtEl>
                                          <p:spTgt spid="2052"/>
                                        </p:tgtEl>
                                        <p:attrNameLst>
                                          <p:attrName>ppt_x</p:attrName>
                                        </p:attrNameLst>
                                      </p:cBhvr>
                                      <p:tavLst>
                                        <p:tav tm="0">
                                          <p:val>
                                            <p:strVal val="#ppt_x"/>
                                          </p:val>
                                        </p:tav>
                                        <p:tav tm="100000">
                                          <p:val>
                                            <p:strVal val="#ppt_x"/>
                                          </p:val>
                                        </p:tav>
                                      </p:tavLst>
                                    </p:anim>
                                    <p:anim calcmode="lin" valueType="num">
                                      <p:cBhvr additive="base">
                                        <p:cTn id="196"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197" fill="hold">
                      <p:stCondLst>
                        <p:cond delay="indefinite"/>
                      </p:stCondLst>
                      <p:childTnLst>
                        <p:par>
                          <p:cTn id="198" fill="hold">
                            <p:stCondLst>
                              <p:cond delay="0"/>
                            </p:stCondLst>
                            <p:childTnLst>
                              <p:par>
                                <p:cTn id="199" presetID="55" presetClass="exit" presetSubtype="0" fill="hold" grpId="9" nodeType="clickEffect">
                                  <p:stCondLst>
                                    <p:cond delay="0"/>
                                  </p:stCondLst>
                                  <p:childTnLst>
                                    <p:anim calcmode="lin" valueType="num">
                                      <p:cBhvr>
                                        <p:cTn id="200" dur="1000"/>
                                        <p:tgtEl>
                                          <p:spTgt spid="3"/>
                                        </p:tgtEl>
                                        <p:attrNameLst>
                                          <p:attrName>ppt_w</p:attrName>
                                        </p:attrNameLst>
                                      </p:cBhvr>
                                      <p:tavLst>
                                        <p:tav tm="0">
                                          <p:val>
                                            <p:strVal val="ppt_w"/>
                                          </p:val>
                                        </p:tav>
                                        <p:tav tm="100000">
                                          <p:val>
                                            <p:strVal val="ppt_w*0.70"/>
                                          </p:val>
                                        </p:tav>
                                      </p:tavLst>
                                    </p:anim>
                                    <p:anim calcmode="lin" valueType="num">
                                      <p:cBhvr>
                                        <p:cTn id="201" dur="1000"/>
                                        <p:tgtEl>
                                          <p:spTgt spid="3"/>
                                        </p:tgtEl>
                                        <p:attrNameLst>
                                          <p:attrName>ppt_h</p:attrName>
                                        </p:attrNameLst>
                                      </p:cBhvr>
                                      <p:tavLst>
                                        <p:tav tm="0">
                                          <p:val>
                                            <p:strVal val="ppt_h"/>
                                          </p:val>
                                        </p:tav>
                                        <p:tav tm="100000">
                                          <p:val>
                                            <p:strVal val="ppt_h"/>
                                          </p:val>
                                        </p:tav>
                                      </p:tavLst>
                                    </p:anim>
                                    <p:animEffect transition="out" filter="fade">
                                      <p:cBhvr>
                                        <p:cTn id="202" dur="1000"/>
                                        <p:tgtEl>
                                          <p:spTgt spid="3"/>
                                        </p:tgtEl>
                                      </p:cBhvr>
                                    </p:animEffect>
                                    <p:set>
                                      <p:cBhvr>
                                        <p:cTn id="203" dur="1" fill="hold">
                                          <p:stCondLst>
                                            <p:cond delay="999"/>
                                          </p:stCondLst>
                                        </p:cTn>
                                        <p:tgtEl>
                                          <p:spTgt spid="3"/>
                                        </p:tgtEl>
                                        <p:attrNameLst>
                                          <p:attrName>style.visibility</p:attrName>
                                        </p:attrNameLst>
                                      </p:cBhvr>
                                      <p:to>
                                        <p:strVal val="hidden"/>
                                      </p:to>
                                    </p:set>
                                  </p:childTnLst>
                                </p:cTn>
                              </p:par>
                              <p:par>
                                <p:cTn id="204" presetID="37" presetClass="exit" presetSubtype="0" fill="hold" grpId="1" nodeType="withEffect">
                                  <p:stCondLst>
                                    <p:cond delay="0"/>
                                  </p:stCondLst>
                                  <p:iterate type="lt">
                                    <p:tmPct val="0"/>
                                  </p:iterate>
                                  <p:childTnLst>
                                    <p:animEffect transition="out" filter="fade">
                                      <p:cBhvr>
                                        <p:cTn id="205" dur="1000"/>
                                        <p:tgtEl>
                                          <p:spTgt spid="20"/>
                                        </p:tgtEl>
                                      </p:cBhvr>
                                    </p:animEffect>
                                    <p:anim calcmode="lin" valueType="num">
                                      <p:cBhvr>
                                        <p:cTn id="206" dur="1000"/>
                                        <p:tgtEl>
                                          <p:spTgt spid="20"/>
                                        </p:tgtEl>
                                        <p:attrNameLst>
                                          <p:attrName>ppt_x</p:attrName>
                                        </p:attrNameLst>
                                      </p:cBhvr>
                                      <p:tavLst>
                                        <p:tav tm="0">
                                          <p:val>
                                            <p:strVal val="ppt_x"/>
                                          </p:val>
                                        </p:tav>
                                        <p:tav tm="100000">
                                          <p:val>
                                            <p:strVal val="ppt_x"/>
                                          </p:val>
                                        </p:tav>
                                      </p:tavLst>
                                    </p:anim>
                                    <p:anim calcmode="lin" valueType="num">
                                      <p:cBhvr>
                                        <p:cTn id="207" dur="100" decel="100000"/>
                                        <p:tgtEl>
                                          <p:spTgt spid="20"/>
                                        </p:tgtEl>
                                        <p:attrNameLst>
                                          <p:attrName>ppt_y</p:attrName>
                                        </p:attrNameLst>
                                      </p:cBhvr>
                                      <p:tavLst>
                                        <p:tav tm="0">
                                          <p:val>
                                            <p:strVal val="ppt_y"/>
                                          </p:val>
                                        </p:tav>
                                        <p:tav tm="100000">
                                          <p:val>
                                            <p:strVal val="ppt_y-.03"/>
                                          </p:val>
                                        </p:tav>
                                      </p:tavLst>
                                    </p:anim>
                                    <p:anim calcmode="lin" valueType="num">
                                      <p:cBhvr>
                                        <p:cTn id="208" dur="900" accel="100000">
                                          <p:stCondLst>
                                            <p:cond delay="100"/>
                                          </p:stCondLst>
                                        </p:cTn>
                                        <p:tgtEl>
                                          <p:spTgt spid="20"/>
                                        </p:tgtEl>
                                        <p:attrNameLst>
                                          <p:attrName>ppt_y</p:attrName>
                                        </p:attrNameLst>
                                      </p:cBhvr>
                                      <p:tavLst>
                                        <p:tav tm="0">
                                          <p:val>
                                            <p:strVal val="ppt_y"/>
                                          </p:val>
                                        </p:tav>
                                        <p:tav tm="100000">
                                          <p:val>
                                            <p:strVal val="ppt_y+1"/>
                                          </p:val>
                                        </p:tav>
                                      </p:tavLst>
                                    </p:anim>
                                    <p:set>
                                      <p:cBhvr>
                                        <p:cTn id="209" dur="1" fill="hold">
                                          <p:stCondLst>
                                            <p:cond delay="999"/>
                                          </p:stCondLst>
                                        </p:cTn>
                                        <p:tgtEl>
                                          <p:spTgt spid="20"/>
                                        </p:tgtEl>
                                        <p:attrNameLst>
                                          <p:attrName>style.visibility</p:attrName>
                                        </p:attrNameLst>
                                      </p:cBhvr>
                                      <p:to>
                                        <p:strVal val="hidden"/>
                                      </p:to>
                                    </p:set>
                                  </p:childTnLst>
                                </p:cTn>
                              </p:par>
                              <p:par>
                                <p:cTn id="210" presetID="10" presetClass="exit" presetSubtype="0" fill="hold" nodeType="withEffect">
                                  <p:stCondLst>
                                    <p:cond delay="0"/>
                                  </p:stCondLst>
                                  <p:childTnLst>
                                    <p:animEffect transition="out" filter="fade">
                                      <p:cBhvr>
                                        <p:cTn id="211" dur="500"/>
                                        <p:tgtEl>
                                          <p:spTgt spid="2050"/>
                                        </p:tgtEl>
                                      </p:cBhvr>
                                    </p:animEffect>
                                    <p:set>
                                      <p:cBhvr>
                                        <p:cTn id="212" dur="1" fill="hold">
                                          <p:stCondLst>
                                            <p:cond delay="499"/>
                                          </p:stCondLst>
                                        </p:cTn>
                                        <p:tgtEl>
                                          <p:spTgt spid="2050"/>
                                        </p:tgtEl>
                                        <p:attrNameLst>
                                          <p:attrName>style.visibility</p:attrName>
                                        </p:attrNameLst>
                                      </p:cBhvr>
                                      <p:to>
                                        <p:strVal val="hidden"/>
                                      </p:to>
                                    </p:set>
                                  </p:childTnLst>
                                </p:cTn>
                              </p:par>
                              <p:par>
                                <p:cTn id="213" presetID="10" presetClass="exit" presetSubtype="0" fill="hold" nodeType="withEffect">
                                  <p:stCondLst>
                                    <p:cond delay="0"/>
                                  </p:stCondLst>
                                  <p:childTnLst>
                                    <p:animEffect transition="out" filter="fade">
                                      <p:cBhvr>
                                        <p:cTn id="214" dur="500"/>
                                        <p:tgtEl>
                                          <p:spTgt spid="2052"/>
                                        </p:tgtEl>
                                      </p:cBhvr>
                                    </p:animEffect>
                                    <p:set>
                                      <p:cBhvr>
                                        <p:cTn id="215" dur="1" fill="hold">
                                          <p:stCondLst>
                                            <p:cond delay="499"/>
                                          </p:stCondLst>
                                        </p:cTn>
                                        <p:tgtEl>
                                          <p:spTgt spid="2052"/>
                                        </p:tgtEl>
                                        <p:attrNameLst>
                                          <p:attrName>style.visibility</p:attrName>
                                        </p:attrNameLst>
                                      </p:cBhvr>
                                      <p:to>
                                        <p:strVal val="hidden"/>
                                      </p:to>
                                    </p:set>
                                  </p:childTnLst>
                                </p:cTn>
                              </p:par>
                            </p:childTnLst>
                          </p:cTn>
                        </p:par>
                      </p:childTnLst>
                    </p:cTn>
                  </p:par>
                  <p:par>
                    <p:cTn id="216" fill="hold">
                      <p:stCondLst>
                        <p:cond delay="indefinite"/>
                      </p:stCondLst>
                      <p:childTnLst>
                        <p:par>
                          <p:cTn id="217" fill="hold">
                            <p:stCondLst>
                              <p:cond delay="0"/>
                            </p:stCondLst>
                            <p:childTnLst>
                              <p:par>
                                <p:cTn id="218" presetID="55" presetClass="entr" presetSubtype="0" fill="hold" grpId="10" nodeType="clickEffect">
                                  <p:stCondLst>
                                    <p:cond delay="0"/>
                                  </p:stCondLst>
                                  <p:childTnLst>
                                    <p:set>
                                      <p:cBhvr>
                                        <p:cTn id="219" dur="1" fill="hold">
                                          <p:stCondLst>
                                            <p:cond delay="0"/>
                                          </p:stCondLst>
                                        </p:cTn>
                                        <p:tgtEl>
                                          <p:spTgt spid="3"/>
                                        </p:tgtEl>
                                        <p:attrNameLst>
                                          <p:attrName>style.visibility</p:attrName>
                                        </p:attrNameLst>
                                      </p:cBhvr>
                                      <p:to>
                                        <p:strVal val="visible"/>
                                      </p:to>
                                    </p:set>
                                    <p:anim calcmode="lin" valueType="num">
                                      <p:cBhvr>
                                        <p:cTn id="220" dur="1000" fill="hold"/>
                                        <p:tgtEl>
                                          <p:spTgt spid="3"/>
                                        </p:tgtEl>
                                        <p:attrNameLst>
                                          <p:attrName>ppt_w</p:attrName>
                                        </p:attrNameLst>
                                      </p:cBhvr>
                                      <p:tavLst>
                                        <p:tav tm="0">
                                          <p:val>
                                            <p:strVal val="#ppt_w*0.70"/>
                                          </p:val>
                                        </p:tav>
                                        <p:tav tm="100000">
                                          <p:val>
                                            <p:strVal val="#ppt_w"/>
                                          </p:val>
                                        </p:tav>
                                      </p:tavLst>
                                    </p:anim>
                                    <p:anim calcmode="lin" valueType="num">
                                      <p:cBhvr>
                                        <p:cTn id="221" dur="1000" fill="hold"/>
                                        <p:tgtEl>
                                          <p:spTgt spid="3"/>
                                        </p:tgtEl>
                                        <p:attrNameLst>
                                          <p:attrName>ppt_h</p:attrName>
                                        </p:attrNameLst>
                                      </p:cBhvr>
                                      <p:tavLst>
                                        <p:tav tm="0">
                                          <p:val>
                                            <p:strVal val="#ppt_h"/>
                                          </p:val>
                                        </p:tav>
                                        <p:tav tm="100000">
                                          <p:val>
                                            <p:strVal val="#ppt_h"/>
                                          </p:val>
                                        </p:tav>
                                      </p:tavLst>
                                    </p:anim>
                                    <p:animEffect transition="in" filter="fade">
                                      <p:cBhvr>
                                        <p:cTn id="222" dur="1000"/>
                                        <p:tgtEl>
                                          <p:spTgt spid="3"/>
                                        </p:tgtEl>
                                      </p:cBhvr>
                                    </p:animEffect>
                                  </p:childTnLst>
                                </p:cTn>
                              </p:par>
                              <p:par>
                                <p:cTn id="223" presetID="38" presetClass="entr" presetSubtype="0" accel="50000" fill="hold" grpId="0" nodeType="withEffect">
                                  <p:stCondLst>
                                    <p:cond delay="0"/>
                                  </p:stCondLst>
                                  <p:iterate type="lt">
                                    <p:tmPct val="50000"/>
                                  </p:iterate>
                                  <p:childTnLst>
                                    <p:set>
                                      <p:cBhvr>
                                        <p:cTn id="224" dur="1" fill="hold">
                                          <p:stCondLst>
                                            <p:cond delay="0"/>
                                          </p:stCondLst>
                                        </p:cTn>
                                        <p:tgtEl>
                                          <p:spTgt spid="21"/>
                                        </p:tgtEl>
                                        <p:attrNameLst>
                                          <p:attrName>style.visibility</p:attrName>
                                        </p:attrNameLst>
                                      </p:cBhvr>
                                      <p:to>
                                        <p:strVal val="visible"/>
                                      </p:to>
                                    </p:set>
                                    <p:set>
                                      <p:cBhvr>
                                        <p:cTn id="225" dur="227" fill="hold">
                                          <p:stCondLst>
                                            <p:cond delay="0"/>
                                          </p:stCondLst>
                                        </p:cTn>
                                        <p:tgtEl>
                                          <p:spTgt spid="21"/>
                                        </p:tgtEl>
                                        <p:attrNameLst>
                                          <p:attrName>style.rotation</p:attrName>
                                        </p:attrNameLst>
                                      </p:cBhvr>
                                      <p:to>
                                        <p:strVal val="-45.0"/>
                                      </p:to>
                                    </p:set>
                                    <p:anim calcmode="lin" valueType="num">
                                      <p:cBhvr>
                                        <p:cTn id="226" dur="227" fill="hold">
                                          <p:stCondLst>
                                            <p:cond delay="227"/>
                                          </p:stCondLst>
                                        </p:cTn>
                                        <p:tgtEl>
                                          <p:spTgt spid="21"/>
                                        </p:tgtEl>
                                        <p:attrNameLst>
                                          <p:attrName>style.rotation</p:attrName>
                                        </p:attrNameLst>
                                      </p:cBhvr>
                                      <p:tavLst>
                                        <p:tav tm="0">
                                          <p:val>
                                            <p:fltVal val="-45"/>
                                          </p:val>
                                        </p:tav>
                                        <p:tav tm="69900">
                                          <p:val>
                                            <p:fltVal val="45"/>
                                          </p:val>
                                        </p:tav>
                                        <p:tav tm="100000">
                                          <p:val>
                                            <p:fltVal val="0"/>
                                          </p:val>
                                        </p:tav>
                                      </p:tavLst>
                                    </p:anim>
                                    <p:anim calcmode="lin" valueType="num">
                                      <p:cBhvr>
                                        <p:cTn id="227" dur="227" fill="hold">
                                          <p:stCondLst>
                                            <p:cond delay="0"/>
                                          </p:stCondLst>
                                        </p:cTn>
                                        <p:tgtEl>
                                          <p:spTgt spid="21"/>
                                        </p:tgtEl>
                                        <p:attrNameLst>
                                          <p:attrName>ppt_y</p:attrName>
                                        </p:attrNameLst>
                                      </p:cBhvr>
                                      <p:tavLst>
                                        <p:tav tm="0">
                                          <p:val>
                                            <p:strVal val="#ppt_y-1"/>
                                          </p:val>
                                        </p:tav>
                                        <p:tav tm="100000">
                                          <p:val>
                                            <p:strVal val="#ppt_y-(0.354*#ppt_w-0.172*#ppt_h)"/>
                                          </p:val>
                                        </p:tav>
                                      </p:tavLst>
                                    </p:anim>
                                    <p:anim calcmode="lin" valueType="num">
                                      <p:cBhvr>
                                        <p:cTn id="228" dur="78" decel="50000" autoRev="1" fill="hold">
                                          <p:stCondLst>
                                            <p:cond delay="227"/>
                                          </p:stCondLst>
                                        </p:cTn>
                                        <p:tgtEl>
                                          <p:spTgt spid="21"/>
                                        </p:tgtEl>
                                        <p:attrNameLst>
                                          <p:attrName>ppt_y</p:attrName>
                                        </p:attrNameLst>
                                      </p:cBhvr>
                                      <p:tavLst>
                                        <p:tav tm="0">
                                          <p:val>
                                            <p:strVal val="#ppt_y-(0.354*#ppt_w-0.172*#ppt_h)"/>
                                          </p:val>
                                        </p:tav>
                                        <p:tav tm="100000">
                                          <p:val>
                                            <p:strVal val="#ppt_y-(0.354*#ppt_w-0.172*#ppt_h)-#ppt_h/2"/>
                                          </p:val>
                                        </p:tav>
                                      </p:tavLst>
                                    </p:anim>
                                    <p:anim calcmode="lin" valueType="num">
                                      <p:cBhvr>
                                        <p:cTn id="229" dur="68" fill="hold">
                                          <p:stCondLst>
                                            <p:cond delay="432"/>
                                          </p:stCondLst>
                                        </p:cTn>
                                        <p:tgtEl>
                                          <p:spTgt spid="21"/>
                                        </p:tgtEl>
                                        <p:attrNameLst>
                                          <p:attrName>ppt_y</p:attrName>
                                        </p:attrNameLst>
                                      </p:cBhvr>
                                      <p:tavLst>
                                        <p:tav tm="0">
                                          <p:val>
                                            <p:strVal val="#ppt_y-(0.354*#ppt_w-0.172*#ppt_h)"/>
                                          </p:val>
                                        </p:tav>
                                        <p:tav tm="100000">
                                          <p:val>
                                            <p:strVal val="#ppt_y"/>
                                          </p:val>
                                        </p:tav>
                                      </p:tavLst>
                                    </p:anim>
                                  </p:childTnLst>
                                </p:cTn>
                              </p:par>
                              <p:par>
                                <p:cTn id="230" presetID="2" presetClass="entr" presetSubtype="2" fill="hold" nodeType="withEffect">
                                  <p:stCondLst>
                                    <p:cond delay="0"/>
                                  </p:stCondLst>
                                  <p:childTnLst>
                                    <p:set>
                                      <p:cBhvr>
                                        <p:cTn id="231" dur="1" fill="hold">
                                          <p:stCondLst>
                                            <p:cond delay="0"/>
                                          </p:stCondLst>
                                        </p:cTn>
                                        <p:tgtEl>
                                          <p:spTgt spid="24"/>
                                        </p:tgtEl>
                                        <p:attrNameLst>
                                          <p:attrName>style.visibility</p:attrName>
                                        </p:attrNameLst>
                                      </p:cBhvr>
                                      <p:to>
                                        <p:strVal val="visible"/>
                                      </p:to>
                                    </p:set>
                                    <p:anim calcmode="lin" valueType="num">
                                      <p:cBhvr additive="base">
                                        <p:cTn id="232" dur="500" fill="hold"/>
                                        <p:tgtEl>
                                          <p:spTgt spid="24"/>
                                        </p:tgtEl>
                                        <p:attrNameLst>
                                          <p:attrName>ppt_x</p:attrName>
                                        </p:attrNameLst>
                                      </p:cBhvr>
                                      <p:tavLst>
                                        <p:tav tm="0">
                                          <p:val>
                                            <p:strVal val="1+#ppt_w/2"/>
                                          </p:val>
                                        </p:tav>
                                        <p:tav tm="100000">
                                          <p:val>
                                            <p:strVal val="#ppt_x"/>
                                          </p:val>
                                        </p:tav>
                                      </p:tavLst>
                                    </p:anim>
                                    <p:anim calcmode="lin" valueType="num">
                                      <p:cBhvr additive="base">
                                        <p:cTn id="233" dur="500" fill="hold"/>
                                        <p:tgtEl>
                                          <p:spTgt spid="24"/>
                                        </p:tgtEl>
                                        <p:attrNameLst>
                                          <p:attrName>ppt_y</p:attrName>
                                        </p:attrNameLst>
                                      </p:cBhvr>
                                      <p:tavLst>
                                        <p:tav tm="0">
                                          <p:val>
                                            <p:strVal val="#ppt_y"/>
                                          </p:val>
                                        </p:tav>
                                        <p:tav tm="100000">
                                          <p:val>
                                            <p:strVal val="#ppt_y"/>
                                          </p:val>
                                        </p:tav>
                                      </p:tavLst>
                                    </p:anim>
                                  </p:childTnLst>
                                </p:cTn>
                              </p:par>
                              <p:par>
                                <p:cTn id="234" presetID="2" presetClass="entr" presetSubtype="8" fill="hold" nodeType="withEffect">
                                  <p:stCondLst>
                                    <p:cond delay="0"/>
                                  </p:stCondLst>
                                  <p:childTnLst>
                                    <p:set>
                                      <p:cBhvr>
                                        <p:cTn id="235" dur="1" fill="hold">
                                          <p:stCondLst>
                                            <p:cond delay="0"/>
                                          </p:stCondLst>
                                        </p:cTn>
                                        <p:tgtEl>
                                          <p:spTgt spid="25"/>
                                        </p:tgtEl>
                                        <p:attrNameLst>
                                          <p:attrName>style.visibility</p:attrName>
                                        </p:attrNameLst>
                                      </p:cBhvr>
                                      <p:to>
                                        <p:strVal val="visible"/>
                                      </p:to>
                                    </p:set>
                                    <p:anim calcmode="lin" valueType="num">
                                      <p:cBhvr additive="base">
                                        <p:cTn id="236" dur="500" fill="hold"/>
                                        <p:tgtEl>
                                          <p:spTgt spid="25"/>
                                        </p:tgtEl>
                                        <p:attrNameLst>
                                          <p:attrName>ppt_x</p:attrName>
                                        </p:attrNameLst>
                                      </p:cBhvr>
                                      <p:tavLst>
                                        <p:tav tm="0">
                                          <p:val>
                                            <p:strVal val="0-#ppt_w/2"/>
                                          </p:val>
                                        </p:tav>
                                        <p:tav tm="100000">
                                          <p:val>
                                            <p:strVal val="#ppt_x"/>
                                          </p:val>
                                        </p:tav>
                                      </p:tavLst>
                                    </p:anim>
                                    <p:anim calcmode="lin" valueType="num">
                                      <p:cBhvr additive="base">
                                        <p:cTn id="237"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38" fill="hold">
                      <p:stCondLst>
                        <p:cond delay="indefinite"/>
                      </p:stCondLst>
                      <p:childTnLst>
                        <p:par>
                          <p:cTn id="239" fill="hold">
                            <p:stCondLst>
                              <p:cond delay="0"/>
                            </p:stCondLst>
                            <p:childTnLst>
                              <p:par>
                                <p:cTn id="240" presetID="55" presetClass="exit" presetSubtype="0" fill="hold" grpId="11" nodeType="clickEffect">
                                  <p:stCondLst>
                                    <p:cond delay="0"/>
                                  </p:stCondLst>
                                  <p:childTnLst>
                                    <p:anim calcmode="lin" valueType="num">
                                      <p:cBhvr>
                                        <p:cTn id="241" dur="1000"/>
                                        <p:tgtEl>
                                          <p:spTgt spid="3"/>
                                        </p:tgtEl>
                                        <p:attrNameLst>
                                          <p:attrName>ppt_w</p:attrName>
                                        </p:attrNameLst>
                                      </p:cBhvr>
                                      <p:tavLst>
                                        <p:tav tm="0">
                                          <p:val>
                                            <p:strVal val="ppt_w"/>
                                          </p:val>
                                        </p:tav>
                                        <p:tav tm="100000">
                                          <p:val>
                                            <p:strVal val="ppt_w*0.70"/>
                                          </p:val>
                                        </p:tav>
                                      </p:tavLst>
                                    </p:anim>
                                    <p:anim calcmode="lin" valueType="num">
                                      <p:cBhvr>
                                        <p:cTn id="242" dur="1000"/>
                                        <p:tgtEl>
                                          <p:spTgt spid="3"/>
                                        </p:tgtEl>
                                        <p:attrNameLst>
                                          <p:attrName>ppt_h</p:attrName>
                                        </p:attrNameLst>
                                      </p:cBhvr>
                                      <p:tavLst>
                                        <p:tav tm="0">
                                          <p:val>
                                            <p:strVal val="ppt_h"/>
                                          </p:val>
                                        </p:tav>
                                        <p:tav tm="100000">
                                          <p:val>
                                            <p:strVal val="ppt_h"/>
                                          </p:val>
                                        </p:tav>
                                      </p:tavLst>
                                    </p:anim>
                                    <p:animEffect transition="out" filter="fade">
                                      <p:cBhvr>
                                        <p:cTn id="243" dur="1000"/>
                                        <p:tgtEl>
                                          <p:spTgt spid="3"/>
                                        </p:tgtEl>
                                      </p:cBhvr>
                                    </p:animEffect>
                                    <p:set>
                                      <p:cBhvr>
                                        <p:cTn id="244" dur="1" fill="hold">
                                          <p:stCondLst>
                                            <p:cond delay="999"/>
                                          </p:stCondLst>
                                        </p:cTn>
                                        <p:tgtEl>
                                          <p:spTgt spid="3"/>
                                        </p:tgtEl>
                                        <p:attrNameLst>
                                          <p:attrName>style.visibility</p:attrName>
                                        </p:attrNameLst>
                                      </p:cBhvr>
                                      <p:to>
                                        <p:strVal val="hidden"/>
                                      </p:to>
                                    </p:set>
                                  </p:childTnLst>
                                </p:cTn>
                              </p:par>
                              <p:par>
                                <p:cTn id="245" presetID="37" presetClass="exit" presetSubtype="0" fill="hold" grpId="1" nodeType="withEffect">
                                  <p:stCondLst>
                                    <p:cond delay="0"/>
                                  </p:stCondLst>
                                  <p:iterate type="lt">
                                    <p:tmPct val="0"/>
                                  </p:iterate>
                                  <p:childTnLst>
                                    <p:animEffect transition="out" filter="fade">
                                      <p:cBhvr>
                                        <p:cTn id="246" dur="1000"/>
                                        <p:tgtEl>
                                          <p:spTgt spid="21"/>
                                        </p:tgtEl>
                                      </p:cBhvr>
                                    </p:animEffect>
                                    <p:anim calcmode="lin" valueType="num">
                                      <p:cBhvr>
                                        <p:cTn id="247" dur="1000"/>
                                        <p:tgtEl>
                                          <p:spTgt spid="21"/>
                                        </p:tgtEl>
                                        <p:attrNameLst>
                                          <p:attrName>ppt_x</p:attrName>
                                        </p:attrNameLst>
                                      </p:cBhvr>
                                      <p:tavLst>
                                        <p:tav tm="0">
                                          <p:val>
                                            <p:strVal val="ppt_x"/>
                                          </p:val>
                                        </p:tav>
                                        <p:tav tm="100000">
                                          <p:val>
                                            <p:strVal val="ppt_x"/>
                                          </p:val>
                                        </p:tav>
                                      </p:tavLst>
                                    </p:anim>
                                    <p:anim calcmode="lin" valueType="num">
                                      <p:cBhvr>
                                        <p:cTn id="248" dur="100" decel="100000"/>
                                        <p:tgtEl>
                                          <p:spTgt spid="21"/>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21"/>
                                        </p:tgtEl>
                                        <p:attrNameLst>
                                          <p:attrName>ppt_y</p:attrName>
                                        </p:attrNameLst>
                                      </p:cBhvr>
                                      <p:tavLst>
                                        <p:tav tm="0">
                                          <p:val>
                                            <p:strVal val="ppt_y"/>
                                          </p:val>
                                        </p:tav>
                                        <p:tav tm="100000">
                                          <p:val>
                                            <p:strVal val="ppt_y+1"/>
                                          </p:val>
                                        </p:tav>
                                      </p:tavLst>
                                    </p:anim>
                                    <p:set>
                                      <p:cBhvr>
                                        <p:cTn id="250" dur="1" fill="hold">
                                          <p:stCondLst>
                                            <p:cond delay="999"/>
                                          </p:stCondLst>
                                        </p:cTn>
                                        <p:tgtEl>
                                          <p:spTgt spid="21"/>
                                        </p:tgtEl>
                                        <p:attrNameLst>
                                          <p:attrName>style.visibility</p:attrName>
                                        </p:attrNameLst>
                                      </p:cBhvr>
                                      <p:to>
                                        <p:strVal val="hidden"/>
                                      </p:to>
                                    </p:set>
                                  </p:childTnLst>
                                </p:cTn>
                              </p:par>
                              <p:par>
                                <p:cTn id="251" presetID="10" presetClass="exit" presetSubtype="0" fill="hold" nodeType="withEffect">
                                  <p:stCondLst>
                                    <p:cond delay="0"/>
                                  </p:stCondLst>
                                  <p:childTnLst>
                                    <p:animEffect transition="out" filter="fade">
                                      <p:cBhvr>
                                        <p:cTn id="252" dur="500"/>
                                        <p:tgtEl>
                                          <p:spTgt spid="24"/>
                                        </p:tgtEl>
                                      </p:cBhvr>
                                    </p:animEffect>
                                    <p:set>
                                      <p:cBhvr>
                                        <p:cTn id="253" dur="1" fill="hold">
                                          <p:stCondLst>
                                            <p:cond delay="499"/>
                                          </p:stCondLst>
                                        </p:cTn>
                                        <p:tgtEl>
                                          <p:spTgt spid="24"/>
                                        </p:tgtEl>
                                        <p:attrNameLst>
                                          <p:attrName>style.visibility</p:attrName>
                                        </p:attrNameLst>
                                      </p:cBhvr>
                                      <p:to>
                                        <p:strVal val="hidden"/>
                                      </p:to>
                                    </p:set>
                                  </p:childTnLst>
                                </p:cTn>
                              </p:par>
                              <p:par>
                                <p:cTn id="254" presetID="10" presetClass="exit" presetSubtype="0" fill="hold" nodeType="withEffect">
                                  <p:stCondLst>
                                    <p:cond delay="0"/>
                                  </p:stCondLst>
                                  <p:childTnLst>
                                    <p:animEffect transition="out" filter="fade">
                                      <p:cBhvr>
                                        <p:cTn id="255" dur="500"/>
                                        <p:tgtEl>
                                          <p:spTgt spid="25"/>
                                        </p:tgtEl>
                                      </p:cBhvr>
                                    </p:animEffect>
                                    <p:set>
                                      <p:cBhvr>
                                        <p:cTn id="256" dur="1" fill="hold">
                                          <p:stCondLst>
                                            <p:cond delay="499"/>
                                          </p:stCondLst>
                                        </p:cTn>
                                        <p:tgtEl>
                                          <p:spTgt spid="25"/>
                                        </p:tgtEl>
                                        <p:attrNameLst>
                                          <p:attrName>style.visibility</p:attrName>
                                        </p:attrNameLst>
                                      </p:cBhvr>
                                      <p:to>
                                        <p:strVal val="hidden"/>
                                      </p:to>
                                    </p:set>
                                  </p:childTnLst>
                                </p:cTn>
                              </p:par>
                            </p:childTnLst>
                          </p:cTn>
                        </p:par>
                      </p:childTnLst>
                    </p:cTn>
                  </p:par>
                  <p:par>
                    <p:cTn id="257" fill="hold">
                      <p:stCondLst>
                        <p:cond delay="indefinite"/>
                      </p:stCondLst>
                      <p:childTnLst>
                        <p:par>
                          <p:cTn id="258" fill="hold">
                            <p:stCondLst>
                              <p:cond delay="0"/>
                            </p:stCondLst>
                            <p:childTnLst>
                              <p:par>
                                <p:cTn id="259" presetID="55" presetClass="entr" presetSubtype="0" fill="hold" grpId="12" nodeType="clickEffect">
                                  <p:stCondLst>
                                    <p:cond delay="0"/>
                                  </p:stCondLst>
                                  <p:childTnLst>
                                    <p:set>
                                      <p:cBhvr>
                                        <p:cTn id="260" dur="1" fill="hold">
                                          <p:stCondLst>
                                            <p:cond delay="0"/>
                                          </p:stCondLst>
                                        </p:cTn>
                                        <p:tgtEl>
                                          <p:spTgt spid="3"/>
                                        </p:tgtEl>
                                        <p:attrNameLst>
                                          <p:attrName>style.visibility</p:attrName>
                                        </p:attrNameLst>
                                      </p:cBhvr>
                                      <p:to>
                                        <p:strVal val="visible"/>
                                      </p:to>
                                    </p:set>
                                    <p:anim calcmode="lin" valueType="num">
                                      <p:cBhvr>
                                        <p:cTn id="261" dur="1000" fill="hold"/>
                                        <p:tgtEl>
                                          <p:spTgt spid="3"/>
                                        </p:tgtEl>
                                        <p:attrNameLst>
                                          <p:attrName>ppt_w</p:attrName>
                                        </p:attrNameLst>
                                      </p:cBhvr>
                                      <p:tavLst>
                                        <p:tav tm="0">
                                          <p:val>
                                            <p:strVal val="#ppt_w*0.70"/>
                                          </p:val>
                                        </p:tav>
                                        <p:tav tm="100000">
                                          <p:val>
                                            <p:strVal val="#ppt_w"/>
                                          </p:val>
                                        </p:tav>
                                      </p:tavLst>
                                    </p:anim>
                                    <p:anim calcmode="lin" valueType="num">
                                      <p:cBhvr>
                                        <p:cTn id="262" dur="1000" fill="hold"/>
                                        <p:tgtEl>
                                          <p:spTgt spid="3"/>
                                        </p:tgtEl>
                                        <p:attrNameLst>
                                          <p:attrName>ppt_h</p:attrName>
                                        </p:attrNameLst>
                                      </p:cBhvr>
                                      <p:tavLst>
                                        <p:tav tm="0">
                                          <p:val>
                                            <p:strVal val="#ppt_h"/>
                                          </p:val>
                                        </p:tav>
                                        <p:tav tm="100000">
                                          <p:val>
                                            <p:strVal val="#ppt_h"/>
                                          </p:val>
                                        </p:tav>
                                      </p:tavLst>
                                    </p:anim>
                                    <p:animEffect transition="in" filter="fade">
                                      <p:cBhvr>
                                        <p:cTn id="263" dur="1000"/>
                                        <p:tgtEl>
                                          <p:spTgt spid="3"/>
                                        </p:tgtEl>
                                      </p:cBhvr>
                                    </p:animEffect>
                                  </p:childTnLst>
                                </p:cTn>
                              </p:par>
                              <p:par>
                                <p:cTn id="264" presetID="38" presetClass="entr" presetSubtype="0" accel="50000" fill="hold" grpId="0" nodeType="withEffect">
                                  <p:stCondLst>
                                    <p:cond delay="0"/>
                                  </p:stCondLst>
                                  <p:iterate type="lt">
                                    <p:tmPct val="50000"/>
                                  </p:iterate>
                                  <p:childTnLst>
                                    <p:set>
                                      <p:cBhvr>
                                        <p:cTn id="265" dur="1" fill="hold">
                                          <p:stCondLst>
                                            <p:cond delay="0"/>
                                          </p:stCondLst>
                                        </p:cTn>
                                        <p:tgtEl>
                                          <p:spTgt spid="26"/>
                                        </p:tgtEl>
                                        <p:attrNameLst>
                                          <p:attrName>style.visibility</p:attrName>
                                        </p:attrNameLst>
                                      </p:cBhvr>
                                      <p:to>
                                        <p:strVal val="visible"/>
                                      </p:to>
                                    </p:set>
                                    <p:set>
                                      <p:cBhvr>
                                        <p:cTn id="266" dur="227" fill="hold">
                                          <p:stCondLst>
                                            <p:cond delay="0"/>
                                          </p:stCondLst>
                                        </p:cTn>
                                        <p:tgtEl>
                                          <p:spTgt spid="26"/>
                                        </p:tgtEl>
                                        <p:attrNameLst>
                                          <p:attrName>style.rotation</p:attrName>
                                        </p:attrNameLst>
                                      </p:cBhvr>
                                      <p:to>
                                        <p:strVal val="-45.0"/>
                                      </p:to>
                                    </p:set>
                                    <p:anim calcmode="lin" valueType="num">
                                      <p:cBhvr>
                                        <p:cTn id="267" dur="227" fill="hold">
                                          <p:stCondLst>
                                            <p:cond delay="227"/>
                                          </p:stCondLst>
                                        </p:cTn>
                                        <p:tgtEl>
                                          <p:spTgt spid="26"/>
                                        </p:tgtEl>
                                        <p:attrNameLst>
                                          <p:attrName>style.rotation</p:attrName>
                                        </p:attrNameLst>
                                      </p:cBhvr>
                                      <p:tavLst>
                                        <p:tav tm="0">
                                          <p:val>
                                            <p:fltVal val="-45"/>
                                          </p:val>
                                        </p:tav>
                                        <p:tav tm="69900">
                                          <p:val>
                                            <p:fltVal val="45"/>
                                          </p:val>
                                        </p:tav>
                                        <p:tav tm="100000">
                                          <p:val>
                                            <p:fltVal val="0"/>
                                          </p:val>
                                        </p:tav>
                                      </p:tavLst>
                                    </p:anim>
                                    <p:anim calcmode="lin" valueType="num">
                                      <p:cBhvr>
                                        <p:cTn id="268" dur="227" fill="hold">
                                          <p:stCondLst>
                                            <p:cond delay="0"/>
                                          </p:stCondLst>
                                        </p:cTn>
                                        <p:tgtEl>
                                          <p:spTgt spid="26"/>
                                        </p:tgtEl>
                                        <p:attrNameLst>
                                          <p:attrName>ppt_y</p:attrName>
                                        </p:attrNameLst>
                                      </p:cBhvr>
                                      <p:tavLst>
                                        <p:tav tm="0">
                                          <p:val>
                                            <p:strVal val="#ppt_y-1"/>
                                          </p:val>
                                        </p:tav>
                                        <p:tav tm="100000">
                                          <p:val>
                                            <p:strVal val="#ppt_y-(0.354*#ppt_w-0.172*#ppt_h)"/>
                                          </p:val>
                                        </p:tav>
                                      </p:tavLst>
                                    </p:anim>
                                    <p:anim calcmode="lin" valueType="num">
                                      <p:cBhvr>
                                        <p:cTn id="269" dur="78" decel="50000" autoRev="1" fill="hold">
                                          <p:stCondLst>
                                            <p:cond delay="227"/>
                                          </p:stCondLst>
                                        </p:cTn>
                                        <p:tgtEl>
                                          <p:spTgt spid="26"/>
                                        </p:tgtEl>
                                        <p:attrNameLst>
                                          <p:attrName>ppt_y</p:attrName>
                                        </p:attrNameLst>
                                      </p:cBhvr>
                                      <p:tavLst>
                                        <p:tav tm="0">
                                          <p:val>
                                            <p:strVal val="#ppt_y-(0.354*#ppt_w-0.172*#ppt_h)"/>
                                          </p:val>
                                        </p:tav>
                                        <p:tav tm="100000">
                                          <p:val>
                                            <p:strVal val="#ppt_y-(0.354*#ppt_w-0.172*#ppt_h)-#ppt_h/2"/>
                                          </p:val>
                                        </p:tav>
                                      </p:tavLst>
                                    </p:anim>
                                    <p:anim calcmode="lin" valueType="num">
                                      <p:cBhvr>
                                        <p:cTn id="270" dur="68" fill="hold">
                                          <p:stCondLst>
                                            <p:cond delay="432"/>
                                          </p:stCondLst>
                                        </p:cTn>
                                        <p:tgtEl>
                                          <p:spTgt spid="26"/>
                                        </p:tgtEl>
                                        <p:attrNameLst>
                                          <p:attrName>ppt_y</p:attrName>
                                        </p:attrNameLst>
                                      </p:cBhvr>
                                      <p:tavLst>
                                        <p:tav tm="0">
                                          <p:val>
                                            <p:strVal val="#ppt_y-(0.354*#ppt_w-0.172*#ppt_h)"/>
                                          </p:val>
                                        </p:tav>
                                        <p:tav tm="100000">
                                          <p:val>
                                            <p:strVal val="#ppt_y"/>
                                          </p:val>
                                        </p:tav>
                                      </p:tavLst>
                                    </p:anim>
                                  </p:childTnLst>
                                </p:cTn>
                              </p:par>
                              <p:par>
                                <p:cTn id="271" presetID="2" presetClass="entr" presetSubtype="1" fill="hold" nodeType="withEffect">
                                  <p:stCondLst>
                                    <p:cond delay="0"/>
                                  </p:stCondLst>
                                  <p:childTnLst>
                                    <p:set>
                                      <p:cBhvr>
                                        <p:cTn id="272" dur="1" fill="hold">
                                          <p:stCondLst>
                                            <p:cond delay="0"/>
                                          </p:stCondLst>
                                        </p:cTn>
                                        <p:tgtEl>
                                          <p:spTgt spid="27"/>
                                        </p:tgtEl>
                                        <p:attrNameLst>
                                          <p:attrName>style.visibility</p:attrName>
                                        </p:attrNameLst>
                                      </p:cBhvr>
                                      <p:to>
                                        <p:strVal val="visible"/>
                                      </p:to>
                                    </p:set>
                                    <p:anim calcmode="lin" valueType="num">
                                      <p:cBhvr additive="base">
                                        <p:cTn id="273" dur="500" fill="hold"/>
                                        <p:tgtEl>
                                          <p:spTgt spid="27"/>
                                        </p:tgtEl>
                                        <p:attrNameLst>
                                          <p:attrName>ppt_x</p:attrName>
                                        </p:attrNameLst>
                                      </p:cBhvr>
                                      <p:tavLst>
                                        <p:tav tm="0">
                                          <p:val>
                                            <p:strVal val="#ppt_x"/>
                                          </p:val>
                                        </p:tav>
                                        <p:tav tm="100000">
                                          <p:val>
                                            <p:strVal val="#ppt_x"/>
                                          </p:val>
                                        </p:tav>
                                      </p:tavLst>
                                    </p:anim>
                                    <p:anim calcmode="lin" valueType="num">
                                      <p:cBhvr additive="base">
                                        <p:cTn id="274" dur="500" fill="hold"/>
                                        <p:tgtEl>
                                          <p:spTgt spid="27"/>
                                        </p:tgtEl>
                                        <p:attrNameLst>
                                          <p:attrName>ppt_y</p:attrName>
                                        </p:attrNameLst>
                                      </p:cBhvr>
                                      <p:tavLst>
                                        <p:tav tm="0">
                                          <p:val>
                                            <p:strVal val="0-#ppt_h/2"/>
                                          </p:val>
                                        </p:tav>
                                        <p:tav tm="100000">
                                          <p:val>
                                            <p:strVal val="#ppt_y"/>
                                          </p:val>
                                        </p:tav>
                                      </p:tavLst>
                                    </p:anim>
                                  </p:childTnLst>
                                </p:cTn>
                              </p:par>
                              <p:par>
                                <p:cTn id="275" presetID="2" presetClass="entr" presetSubtype="4" fill="hold" nodeType="withEffect">
                                  <p:stCondLst>
                                    <p:cond delay="0"/>
                                  </p:stCondLst>
                                  <p:childTnLst>
                                    <p:set>
                                      <p:cBhvr>
                                        <p:cTn id="276" dur="1" fill="hold">
                                          <p:stCondLst>
                                            <p:cond delay="0"/>
                                          </p:stCondLst>
                                        </p:cTn>
                                        <p:tgtEl>
                                          <p:spTgt spid="28"/>
                                        </p:tgtEl>
                                        <p:attrNameLst>
                                          <p:attrName>style.visibility</p:attrName>
                                        </p:attrNameLst>
                                      </p:cBhvr>
                                      <p:to>
                                        <p:strVal val="visible"/>
                                      </p:to>
                                    </p:set>
                                    <p:anim calcmode="lin" valueType="num">
                                      <p:cBhvr additive="base">
                                        <p:cTn id="277" dur="500" fill="hold"/>
                                        <p:tgtEl>
                                          <p:spTgt spid="28"/>
                                        </p:tgtEl>
                                        <p:attrNameLst>
                                          <p:attrName>ppt_x</p:attrName>
                                        </p:attrNameLst>
                                      </p:cBhvr>
                                      <p:tavLst>
                                        <p:tav tm="0">
                                          <p:val>
                                            <p:strVal val="#ppt_x"/>
                                          </p:val>
                                        </p:tav>
                                        <p:tav tm="100000">
                                          <p:val>
                                            <p:strVal val="#ppt_x"/>
                                          </p:val>
                                        </p:tav>
                                      </p:tavLst>
                                    </p:anim>
                                    <p:anim calcmode="lin" valueType="num">
                                      <p:cBhvr additive="base">
                                        <p:cTn id="27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79" fill="hold">
                      <p:stCondLst>
                        <p:cond delay="indefinite"/>
                      </p:stCondLst>
                      <p:childTnLst>
                        <p:par>
                          <p:cTn id="280" fill="hold">
                            <p:stCondLst>
                              <p:cond delay="0"/>
                            </p:stCondLst>
                            <p:childTnLst>
                              <p:par>
                                <p:cTn id="281" presetID="10" presetClass="exit" presetSubtype="0" fill="hold" grpId="13" nodeType="clickEffect">
                                  <p:stCondLst>
                                    <p:cond delay="0"/>
                                  </p:stCondLst>
                                  <p:childTnLst>
                                    <p:animEffect transition="out" filter="fade">
                                      <p:cBhvr>
                                        <p:cTn id="282" dur="500"/>
                                        <p:tgtEl>
                                          <p:spTgt spid="3"/>
                                        </p:tgtEl>
                                      </p:cBhvr>
                                    </p:animEffect>
                                    <p:set>
                                      <p:cBhvr>
                                        <p:cTn id="283" dur="1" fill="hold">
                                          <p:stCondLst>
                                            <p:cond delay="499"/>
                                          </p:stCondLst>
                                        </p:cTn>
                                        <p:tgtEl>
                                          <p:spTgt spid="3"/>
                                        </p:tgtEl>
                                        <p:attrNameLst>
                                          <p:attrName>style.visibility</p:attrName>
                                        </p:attrNameLst>
                                      </p:cBhvr>
                                      <p:to>
                                        <p:strVal val="hidden"/>
                                      </p:to>
                                    </p:set>
                                  </p:childTnLst>
                                </p:cTn>
                              </p:par>
                              <p:par>
                                <p:cTn id="284" presetID="37" presetClass="exit" presetSubtype="0" fill="hold" grpId="1" nodeType="withEffect">
                                  <p:stCondLst>
                                    <p:cond delay="0"/>
                                  </p:stCondLst>
                                  <p:iterate type="lt">
                                    <p:tmPct val="0"/>
                                  </p:iterate>
                                  <p:childTnLst>
                                    <p:animEffect transition="out" filter="fade">
                                      <p:cBhvr>
                                        <p:cTn id="285" dur="1000"/>
                                        <p:tgtEl>
                                          <p:spTgt spid="26"/>
                                        </p:tgtEl>
                                      </p:cBhvr>
                                    </p:animEffect>
                                    <p:anim calcmode="lin" valueType="num">
                                      <p:cBhvr>
                                        <p:cTn id="286" dur="1000"/>
                                        <p:tgtEl>
                                          <p:spTgt spid="26"/>
                                        </p:tgtEl>
                                        <p:attrNameLst>
                                          <p:attrName>ppt_x</p:attrName>
                                        </p:attrNameLst>
                                      </p:cBhvr>
                                      <p:tavLst>
                                        <p:tav tm="0">
                                          <p:val>
                                            <p:strVal val="ppt_x"/>
                                          </p:val>
                                        </p:tav>
                                        <p:tav tm="100000">
                                          <p:val>
                                            <p:strVal val="ppt_x"/>
                                          </p:val>
                                        </p:tav>
                                      </p:tavLst>
                                    </p:anim>
                                    <p:anim calcmode="lin" valueType="num">
                                      <p:cBhvr>
                                        <p:cTn id="287" dur="100" decel="100000"/>
                                        <p:tgtEl>
                                          <p:spTgt spid="26"/>
                                        </p:tgtEl>
                                        <p:attrNameLst>
                                          <p:attrName>ppt_y</p:attrName>
                                        </p:attrNameLst>
                                      </p:cBhvr>
                                      <p:tavLst>
                                        <p:tav tm="0">
                                          <p:val>
                                            <p:strVal val="ppt_y"/>
                                          </p:val>
                                        </p:tav>
                                        <p:tav tm="100000">
                                          <p:val>
                                            <p:strVal val="ppt_y-.03"/>
                                          </p:val>
                                        </p:tav>
                                      </p:tavLst>
                                    </p:anim>
                                    <p:anim calcmode="lin" valueType="num">
                                      <p:cBhvr>
                                        <p:cTn id="288" dur="900" accel="100000">
                                          <p:stCondLst>
                                            <p:cond delay="100"/>
                                          </p:stCondLst>
                                        </p:cTn>
                                        <p:tgtEl>
                                          <p:spTgt spid="26"/>
                                        </p:tgtEl>
                                        <p:attrNameLst>
                                          <p:attrName>ppt_y</p:attrName>
                                        </p:attrNameLst>
                                      </p:cBhvr>
                                      <p:tavLst>
                                        <p:tav tm="0">
                                          <p:val>
                                            <p:strVal val="ppt_y"/>
                                          </p:val>
                                        </p:tav>
                                        <p:tav tm="100000">
                                          <p:val>
                                            <p:strVal val="ppt_y+1"/>
                                          </p:val>
                                        </p:tav>
                                      </p:tavLst>
                                    </p:anim>
                                    <p:set>
                                      <p:cBhvr>
                                        <p:cTn id="289" dur="1" fill="hold">
                                          <p:stCondLst>
                                            <p:cond delay="999"/>
                                          </p:stCondLst>
                                        </p:cTn>
                                        <p:tgtEl>
                                          <p:spTgt spid="26"/>
                                        </p:tgtEl>
                                        <p:attrNameLst>
                                          <p:attrName>style.visibility</p:attrName>
                                        </p:attrNameLst>
                                      </p:cBhvr>
                                      <p:to>
                                        <p:strVal val="hidden"/>
                                      </p:to>
                                    </p:set>
                                  </p:childTnLst>
                                </p:cTn>
                              </p:par>
                              <p:par>
                                <p:cTn id="290" presetID="10" presetClass="exit" presetSubtype="0" fill="hold" nodeType="withEffect">
                                  <p:stCondLst>
                                    <p:cond delay="0"/>
                                  </p:stCondLst>
                                  <p:childTnLst>
                                    <p:animEffect transition="out" filter="fade">
                                      <p:cBhvr>
                                        <p:cTn id="291" dur="500"/>
                                        <p:tgtEl>
                                          <p:spTgt spid="28"/>
                                        </p:tgtEl>
                                      </p:cBhvr>
                                    </p:animEffect>
                                    <p:set>
                                      <p:cBhvr>
                                        <p:cTn id="292" dur="1" fill="hold">
                                          <p:stCondLst>
                                            <p:cond delay="499"/>
                                          </p:stCondLst>
                                        </p:cTn>
                                        <p:tgtEl>
                                          <p:spTgt spid="28"/>
                                        </p:tgtEl>
                                        <p:attrNameLst>
                                          <p:attrName>style.visibility</p:attrName>
                                        </p:attrNameLst>
                                      </p:cBhvr>
                                      <p:to>
                                        <p:strVal val="hidden"/>
                                      </p:to>
                                    </p:set>
                                  </p:childTnLst>
                                </p:cTn>
                              </p:par>
                              <p:par>
                                <p:cTn id="293" presetID="10" presetClass="exit" presetSubtype="0" fill="hold" nodeType="withEffect">
                                  <p:stCondLst>
                                    <p:cond delay="0"/>
                                  </p:stCondLst>
                                  <p:childTnLst>
                                    <p:animEffect transition="out" filter="fade">
                                      <p:cBhvr>
                                        <p:cTn id="294" dur="500"/>
                                        <p:tgtEl>
                                          <p:spTgt spid="27"/>
                                        </p:tgtEl>
                                      </p:cBhvr>
                                    </p:animEffect>
                                    <p:set>
                                      <p:cBhvr>
                                        <p:cTn id="295" dur="1" fill="hold">
                                          <p:stCondLst>
                                            <p:cond delay="499"/>
                                          </p:stCondLst>
                                        </p:cTn>
                                        <p:tgtEl>
                                          <p:spTgt spid="27"/>
                                        </p:tgtEl>
                                        <p:attrNameLst>
                                          <p:attrName>style.visibility</p:attrName>
                                        </p:attrNameLst>
                                      </p:cBhvr>
                                      <p:to>
                                        <p:strVal val="hidden"/>
                                      </p:to>
                                    </p:set>
                                  </p:childTnLst>
                                </p:cTn>
                              </p:par>
                            </p:childTnLst>
                          </p:cTn>
                        </p:par>
                      </p:childTnLst>
                    </p:cTn>
                  </p:par>
                  <p:par>
                    <p:cTn id="296" fill="hold">
                      <p:stCondLst>
                        <p:cond delay="indefinite"/>
                      </p:stCondLst>
                      <p:childTnLst>
                        <p:par>
                          <p:cTn id="297" fill="hold">
                            <p:stCondLst>
                              <p:cond delay="0"/>
                            </p:stCondLst>
                            <p:childTnLst>
                              <p:par>
                                <p:cTn id="298" presetID="55" presetClass="exit" presetSubtype="0" fill="hold" grpId="14" nodeType="clickEffect">
                                  <p:stCondLst>
                                    <p:cond delay="0"/>
                                  </p:stCondLst>
                                  <p:childTnLst>
                                    <p:anim calcmode="lin" valueType="num">
                                      <p:cBhvr>
                                        <p:cTn id="299" dur="1000"/>
                                        <p:tgtEl>
                                          <p:spTgt spid="3"/>
                                        </p:tgtEl>
                                        <p:attrNameLst>
                                          <p:attrName>ppt_w</p:attrName>
                                        </p:attrNameLst>
                                      </p:cBhvr>
                                      <p:tavLst>
                                        <p:tav tm="0">
                                          <p:val>
                                            <p:strVal val="ppt_w"/>
                                          </p:val>
                                        </p:tav>
                                        <p:tav tm="100000">
                                          <p:val>
                                            <p:strVal val="ppt_w*0.70"/>
                                          </p:val>
                                        </p:tav>
                                      </p:tavLst>
                                    </p:anim>
                                    <p:anim calcmode="lin" valueType="num">
                                      <p:cBhvr>
                                        <p:cTn id="300" dur="1000"/>
                                        <p:tgtEl>
                                          <p:spTgt spid="3"/>
                                        </p:tgtEl>
                                        <p:attrNameLst>
                                          <p:attrName>ppt_h</p:attrName>
                                        </p:attrNameLst>
                                      </p:cBhvr>
                                      <p:tavLst>
                                        <p:tav tm="0">
                                          <p:val>
                                            <p:strVal val="ppt_h"/>
                                          </p:val>
                                        </p:tav>
                                        <p:tav tm="100000">
                                          <p:val>
                                            <p:strVal val="ppt_h"/>
                                          </p:val>
                                        </p:tav>
                                      </p:tavLst>
                                    </p:anim>
                                    <p:animEffect transition="out" filter="fade">
                                      <p:cBhvr>
                                        <p:cTn id="301" dur="1000"/>
                                        <p:tgtEl>
                                          <p:spTgt spid="3"/>
                                        </p:tgtEl>
                                      </p:cBhvr>
                                    </p:animEffect>
                                    <p:set>
                                      <p:cBhvr>
                                        <p:cTn id="302" dur="1" fill="hold">
                                          <p:stCondLst>
                                            <p:cond delay="999"/>
                                          </p:stCondLst>
                                        </p:cTn>
                                        <p:tgtEl>
                                          <p:spTgt spid="3"/>
                                        </p:tgtEl>
                                        <p:attrNameLst>
                                          <p:attrName>style.visibility</p:attrName>
                                        </p:attrNameLst>
                                      </p:cBhvr>
                                      <p:to>
                                        <p:strVal val="hidden"/>
                                      </p:to>
                                    </p:set>
                                  </p:childTnLst>
                                </p:cTn>
                              </p:par>
                            </p:childTnLst>
                          </p:cTn>
                        </p:par>
                      </p:childTnLst>
                    </p:cTn>
                  </p:par>
                  <p:par>
                    <p:cTn id="303" fill="hold">
                      <p:stCondLst>
                        <p:cond delay="indefinite"/>
                      </p:stCondLst>
                      <p:childTnLst>
                        <p:par>
                          <p:cTn id="304" fill="hold">
                            <p:stCondLst>
                              <p:cond delay="0"/>
                            </p:stCondLst>
                            <p:childTnLst>
                              <p:par>
                                <p:cTn id="305" presetID="55" presetClass="entr" presetSubtype="0" fill="hold" grpId="15" nodeType="clickEffect">
                                  <p:stCondLst>
                                    <p:cond delay="0"/>
                                  </p:stCondLst>
                                  <p:childTnLst>
                                    <p:set>
                                      <p:cBhvr>
                                        <p:cTn id="306" dur="1" fill="hold">
                                          <p:stCondLst>
                                            <p:cond delay="0"/>
                                          </p:stCondLst>
                                        </p:cTn>
                                        <p:tgtEl>
                                          <p:spTgt spid="3"/>
                                        </p:tgtEl>
                                        <p:attrNameLst>
                                          <p:attrName>style.visibility</p:attrName>
                                        </p:attrNameLst>
                                      </p:cBhvr>
                                      <p:to>
                                        <p:strVal val="visible"/>
                                      </p:to>
                                    </p:set>
                                    <p:anim calcmode="lin" valueType="num">
                                      <p:cBhvr>
                                        <p:cTn id="307" dur="1000" fill="hold"/>
                                        <p:tgtEl>
                                          <p:spTgt spid="3"/>
                                        </p:tgtEl>
                                        <p:attrNameLst>
                                          <p:attrName>ppt_w</p:attrName>
                                        </p:attrNameLst>
                                      </p:cBhvr>
                                      <p:tavLst>
                                        <p:tav tm="0">
                                          <p:val>
                                            <p:strVal val="#ppt_w*0.70"/>
                                          </p:val>
                                        </p:tav>
                                        <p:tav tm="100000">
                                          <p:val>
                                            <p:strVal val="#ppt_w"/>
                                          </p:val>
                                        </p:tav>
                                      </p:tavLst>
                                    </p:anim>
                                    <p:anim calcmode="lin" valueType="num">
                                      <p:cBhvr>
                                        <p:cTn id="308" dur="1000" fill="hold"/>
                                        <p:tgtEl>
                                          <p:spTgt spid="3"/>
                                        </p:tgtEl>
                                        <p:attrNameLst>
                                          <p:attrName>ppt_h</p:attrName>
                                        </p:attrNameLst>
                                      </p:cBhvr>
                                      <p:tavLst>
                                        <p:tav tm="0">
                                          <p:val>
                                            <p:strVal val="#ppt_h"/>
                                          </p:val>
                                        </p:tav>
                                        <p:tav tm="100000">
                                          <p:val>
                                            <p:strVal val="#ppt_h"/>
                                          </p:val>
                                        </p:tav>
                                      </p:tavLst>
                                    </p:anim>
                                    <p:animEffect transition="in" filter="fade">
                                      <p:cBhvr>
                                        <p:cTn id="309" dur="1000"/>
                                        <p:tgtEl>
                                          <p:spTgt spid="3"/>
                                        </p:tgtEl>
                                      </p:cBhvr>
                                    </p:animEffect>
                                  </p:childTnLst>
                                </p:cTn>
                              </p:par>
                              <p:par>
                                <p:cTn id="310" presetID="38" presetClass="entr" presetSubtype="0" accel="50000" fill="hold" grpId="0" nodeType="withEffect">
                                  <p:stCondLst>
                                    <p:cond delay="0"/>
                                  </p:stCondLst>
                                  <p:iterate type="lt">
                                    <p:tmPct val="50000"/>
                                  </p:iterate>
                                  <p:childTnLst>
                                    <p:set>
                                      <p:cBhvr>
                                        <p:cTn id="311" dur="1" fill="hold">
                                          <p:stCondLst>
                                            <p:cond delay="0"/>
                                          </p:stCondLst>
                                        </p:cTn>
                                        <p:tgtEl>
                                          <p:spTgt spid="29"/>
                                        </p:tgtEl>
                                        <p:attrNameLst>
                                          <p:attrName>style.visibility</p:attrName>
                                        </p:attrNameLst>
                                      </p:cBhvr>
                                      <p:to>
                                        <p:strVal val="visible"/>
                                      </p:to>
                                    </p:set>
                                    <p:set>
                                      <p:cBhvr>
                                        <p:cTn id="312" dur="227" fill="hold">
                                          <p:stCondLst>
                                            <p:cond delay="0"/>
                                          </p:stCondLst>
                                        </p:cTn>
                                        <p:tgtEl>
                                          <p:spTgt spid="29"/>
                                        </p:tgtEl>
                                        <p:attrNameLst>
                                          <p:attrName>style.rotation</p:attrName>
                                        </p:attrNameLst>
                                      </p:cBhvr>
                                      <p:to>
                                        <p:strVal val="-45.0"/>
                                      </p:to>
                                    </p:set>
                                    <p:anim calcmode="lin" valueType="num">
                                      <p:cBhvr>
                                        <p:cTn id="313" dur="227" fill="hold">
                                          <p:stCondLst>
                                            <p:cond delay="227"/>
                                          </p:stCondLst>
                                        </p:cTn>
                                        <p:tgtEl>
                                          <p:spTgt spid="29"/>
                                        </p:tgtEl>
                                        <p:attrNameLst>
                                          <p:attrName>style.rotation</p:attrName>
                                        </p:attrNameLst>
                                      </p:cBhvr>
                                      <p:tavLst>
                                        <p:tav tm="0">
                                          <p:val>
                                            <p:fltVal val="-45"/>
                                          </p:val>
                                        </p:tav>
                                        <p:tav tm="69900">
                                          <p:val>
                                            <p:fltVal val="45"/>
                                          </p:val>
                                        </p:tav>
                                        <p:tav tm="100000">
                                          <p:val>
                                            <p:fltVal val="0"/>
                                          </p:val>
                                        </p:tav>
                                      </p:tavLst>
                                    </p:anim>
                                    <p:anim calcmode="lin" valueType="num">
                                      <p:cBhvr>
                                        <p:cTn id="314" dur="227" fill="hold">
                                          <p:stCondLst>
                                            <p:cond delay="0"/>
                                          </p:stCondLst>
                                        </p:cTn>
                                        <p:tgtEl>
                                          <p:spTgt spid="29"/>
                                        </p:tgtEl>
                                        <p:attrNameLst>
                                          <p:attrName>ppt_y</p:attrName>
                                        </p:attrNameLst>
                                      </p:cBhvr>
                                      <p:tavLst>
                                        <p:tav tm="0">
                                          <p:val>
                                            <p:strVal val="#ppt_y-1"/>
                                          </p:val>
                                        </p:tav>
                                        <p:tav tm="100000">
                                          <p:val>
                                            <p:strVal val="#ppt_y-(0.354*#ppt_w-0.172*#ppt_h)"/>
                                          </p:val>
                                        </p:tav>
                                      </p:tavLst>
                                    </p:anim>
                                    <p:anim calcmode="lin" valueType="num">
                                      <p:cBhvr>
                                        <p:cTn id="315" dur="78" decel="50000" autoRev="1" fill="hold">
                                          <p:stCondLst>
                                            <p:cond delay="227"/>
                                          </p:stCondLst>
                                        </p:cTn>
                                        <p:tgtEl>
                                          <p:spTgt spid="29"/>
                                        </p:tgtEl>
                                        <p:attrNameLst>
                                          <p:attrName>ppt_y</p:attrName>
                                        </p:attrNameLst>
                                      </p:cBhvr>
                                      <p:tavLst>
                                        <p:tav tm="0">
                                          <p:val>
                                            <p:strVal val="#ppt_y-(0.354*#ppt_w-0.172*#ppt_h)"/>
                                          </p:val>
                                        </p:tav>
                                        <p:tav tm="100000">
                                          <p:val>
                                            <p:strVal val="#ppt_y-(0.354*#ppt_w-0.172*#ppt_h)-#ppt_h/2"/>
                                          </p:val>
                                        </p:tav>
                                      </p:tavLst>
                                    </p:anim>
                                    <p:anim calcmode="lin" valueType="num">
                                      <p:cBhvr>
                                        <p:cTn id="316" dur="68" fill="hold">
                                          <p:stCondLst>
                                            <p:cond delay="432"/>
                                          </p:stCondLst>
                                        </p:cTn>
                                        <p:tgtEl>
                                          <p:spTgt spid="29"/>
                                        </p:tgtEl>
                                        <p:attrNameLst>
                                          <p:attrName>ppt_y</p:attrName>
                                        </p:attrNameLst>
                                      </p:cBhvr>
                                      <p:tavLst>
                                        <p:tav tm="0">
                                          <p:val>
                                            <p:strVal val="#ppt_y-(0.354*#ppt_w-0.172*#ppt_h)"/>
                                          </p:val>
                                        </p:tav>
                                        <p:tav tm="100000">
                                          <p:val>
                                            <p:strVal val="#ppt_y"/>
                                          </p:val>
                                        </p:tav>
                                      </p:tavLst>
                                    </p:anim>
                                  </p:childTnLst>
                                </p:cTn>
                              </p:par>
                            </p:childTnLst>
                          </p:cTn>
                        </p:par>
                      </p:childTnLst>
                    </p:cTn>
                  </p:par>
                  <p:par>
                    <p:cTn id="317" fill="hold">
                      <p:stCondLst>
                        <p:cond delay="indefinite"/>
                      </p:stCondLst>
                      <p:childTnLst>
                        <p:par>
                          <p:cTn id="318" fill="hold">
                            <p:stCondLst>
                              <p:cond delay="0"/>
                            </p:stCondLst>
                            <p:childTnLst>
                              <p:par>
                                <p:cTn id="319" presetID="2" presetClass="entr" presetSubtype="4" fill="hold" nodeType="clickEffect">
                                  <p:stCondLst>
                                    <p:cond delay="0"/>
                                  </p:stCondLst>
                                  <p:childTnLst>
                                    <p:set>
                                      <p:cBhvr>
                                        <p:cTn id="320" dur="1" fill="hold">
                                          <p:stCondLst>
                                            <p:cond delay="0"/>
                                          </p:stCondLst>
                                        </p:cTn>
                                        <p:tgtEl>
                                          <p:spTgt spid="2054"/>
                                        </p:tgtEl>
                                        <p:attrNameLst>
                                          <p:attrName>style.visibility</p:attrName>
                                        </p:attrNameLst>
                                      </p:cBhvr>
                                      <p:to>
                                        <p:strVal val="visible"/>
                                      </p:to>
                                    </p:set>
                                    <p:anim calcmode="lin" valueType="num">
                                      <p:cBhvr additive="base">
                                        <p:cTn id="321" dur="500" fill="hold"/>
                                        <p:tgtEl>
                                          <p:spTgt spid="2054"/>
                                        </p:tgtEl>
                                        <p:attrNameLst>
                                          <p:attrName>ppt_x</p:attrName>
                                        </p:attrNameLst>
                                      </p:cBhvr>
                                      <p:tavLst>
                                        <p:tav tm="0">
                                          <p:val>
                                            <p:strVal val="#ppt_x"/>
                                          </p:val>
                                        </p:tav>
                                        <p:tav tm="100000">
                                          <p:val>
                                            <p:strVal val="#ppt_x"/>
                                          </p:val>
                                        </p:tav>
                                      </p:tavLst>
                                    </p:anim>
                                    <p:anim calcmode="lin" valueType="num">
                                      <p:cBhvr additive="base">
                                        <p:cTn id="322" dur="500" fill="hold"/>
                                        <p:tgtEl>
                                          <p:spTgt spid="2054"/>
                                        </p:tgtEl>
                                        <p:attrNameLst>
                                          <p:attrName>ppt_y</p:attrName>
                                        </p:attrNameLst>
                                      </p:cBhvr>
                                      <p:tavLst>
                                        <p:tav tm="0">
                                          <p:val>
                                            <p:strVal val="1+#ppt_h/2"/>
                                          </p:val>
                                        </p:tav>
                                        <p:tav tm="100000">
                                          <p:val>
                                            <p:strVal val="#ppt_y"/>
                                          </p:val>
                                        </p:tav>
                                      </p:tavLst>
                                    </p:anim>
                                  </p:childTnLst>
                                </p:cTn>
                              </p:par>
                              <p:par>
                                <p:cTn id="323" presetID="2" presetClass="entr" presetSubtype="1" fill="hold" nodeType="withEffect">
                                  <p:stCondLst>
                                    <p:cond delay="0"/>
                                  </p:stCondLst>
                                  <p:childTnLst>
                                    <p:set>
                                      <p:cBhvr>
                                        <p:cTn id="324" dur="1" fill="hold">
                                          <p:stCondLst>
                                            <p:cond delay="0"/>
                                          </p:stCondLst>
                                        </p:cTn>
                                        <p:tgtEl>
                                          <p:spTgt spid="2056"/>
                                        </p:tgtEl>
                                        <p:attrNameLst>
                                          <p:attrName>style.visibility</p:attrName>
                                        </p:attrNameLst>
                                      </p:cBhvr>
                                      <p:to>
                                        <p:strVal val="visible"/>
                                      </p:to>
                                    </p:set>
                                    <p:anim calcmode="lin" valueType="num">
                                      <p:cBhvr additive="base">
                                        <p:cTn id="325" dur="500" fill="hold"/>
                                        <p:tgtEl>
                                          <p:spTgt spid="2056"/>
                                        </p:tgtEl>
                                        <p:attrNameLst>
                                          <p:attrName>ppt_x</p:attrName>
                                        </p:attrNameLst>
                                      </p:cBhvr>
                                      <p:tavLst>
                                        <p:tav tm="0">
                                          <p:val>
                                            <p:strVal val="#ppt_x"/>
                                          </p:val>
                                        </p:tav>
                                        <p:tav tm="100000">
                                          <p:val>
                                            <p:strVal val="#ppt_x"/>
                                          </p:val>
                                        </p:tav>
                                      </p:tavLst>
                                    </p:anim>
                                    <p:anim calcmode="lin" valueType="num">
                                      <p:cBhvr additive="base">
                                        <p:cTn id="326" dur="500" fill="hold"/>
                                        <p:tgtEl>
                                          <p:spTgt spid="2056"/>
                                        </p:tgtEl>
                                        <p:attrNameLst>
                                          <p:attrName>ppt_y</p:attrName>
                                        </p:attrNameLst>
                                      </p:cBhvr>
                                      <p:tavLst>
                                        <p:tav tm="0">
                                          <p:val>
                                            <p:strVal val="0-#ppt_h/2"/>
                                          </p:val>
                                        </p:tav>
                                        <p:tav tm="100000">
                                          <p:val>
                                            <p:strVal val="#ppt_y"/>
                                          </p:val>
                                        </p:tav>
                                      </p:tavLst>
                                    </p:anim>
                                  </p:childTnLst>
                                </p:cTn>
                              </p:par>
                            </p:childTnLst>
                          </p:cTn>
                        </p:par>
                      </p:childTnLst>
                    </p:cTn>
                  </p:par>
                  <p:par>
                    <p:cTn id="327" fill="hold">
                      <p:stCondLst>
                        <p:cond delay="indefinite"/>
                      </p:stCondLst>
                      <p:childTnLst>
                        <p:par>
                          <p:cTn id="328" fill="hold">
                            <p:stCondLst>
                              <p:cond delay="0"/>
                            </p:stCondLst>
                            <p:childTnLst>
                              <p:par>
                                <p:cTn id="329" presetID="55" presetClass="exit" presetSubtype="0" fill="hold" grpId="16" nodeType="clickEffect">
                                  <p:stCondLst>
                                    <p:cond delay="0"/>
                                  </p:stCondLst>
                                  <p:childTnLst>
                                    <p:anim calcmode="lin" valueType="num">
                                      <p:cBhvr>
                                        <p:cTn id="330" dur="1000"/>
                                        <p:tgtEl>
                                          <p:spTgt spid="3"/>
                                        </p:tgtEl>
                                        <p:attrNameLst>
                                          <p:attrName>ppt_w</p:attrName>
                                        </p:attrNameLst>
                                      </p:cBhvr>
                                      <p:tavLst>
                                        <p:tav tm="0">
                                          <p:val>
                                            <p:strVal val="ppt_w"/>
                                          </p:val>
                                        </p:tav>
                                        <p:tav tm="100000">
                                          <p:val>
                                            <p:strVal val="ppt_w*0.70"/>
                                          </p:val>
                                        </p:tav>
                                      </p:tavLst>
                                    </p:anim>
                                    <p:anim calcmode="lin" valueType="num">
                                      <p:cBhvr>
                                        <p:cTn id="331" dur="1000"/>
                                        <p:tgtEl>
                                          <p:spTgt spid="3"/>
                                        </p:tgtEl>
                                        <p:attrNameLst>
                                          <p:attrName>ppt_h</p:attrName>
                                        </p:attrNameLst>
                                      </p:cBhvr>
                                      <p:tavLst>
                                        <p:tav tm="0">
                                          <p:val>
                                            <p:strVal val="ppt_h"/>
                                          </p:val>
                                        </p:tav>
                                        <p:tav tm="100000">
                                          <p:val>
                                            <p:strVal val="ppt_h"/>
                                          </p:val>
                                        </p:tav>
                                      </p:tavLst>
                                    </p:anim>
                                    <p:animEffect transition="out" filter="fade">
                                      <p:cBhvr>
                                        <p:cTn id="332" dur="1000"/>
                                        <p:tgtEl>
                                          <p:spTgt spid="3"/>
                                        </p:tgtEl>
                                      </p:cBhvr>
                                    </p:animEffect>
                                    <p:set>
                                      <p:cBhvr>
                                        <p:cTn id="333" dur="1" fill="hold">
                                          <p:stCondLst>
                                            <p:cond delay="999"/>
                                          </p:stCondLst>
                                        </p:cTn>
                                        <p:tgtEl>
                                          <p:spTgt spid="3"/>
                                        </p:tgtEl>
                                        <p:attrNameLst>
                                          <p:attrName>style.visibility</p:attrName>
                                        </p:attrNameLst>
                                      </p:cBhvr>
                                      <p:to>
                                        <p:strVal val="hidden"/>
                                      </p:to>
                                    </p:set>
                                  </p:childTnLst>
                                </p:cTn>
                              </p:par>
                              <p:par>
                                <p:cTn id="334" presetID="10" presetClass="exit" presetSubtype="0" fill="hold" nodeType="withEffect">
                                  <p:stCondLst>
                                    <p:cond delay="0"/>
                                  </p:stCondLst>
                                  <p:childTnLst>
                                    <p:animEffect transition="out" filter="fade">
                                      <p:cBhvr>
                                        <p:cTn id="335" dur="500"/>
                                        <p:tgtEl>
                                          <p:spTgt spid="2054"/>
                                        </p:tgtEl>
                                      </p:cBhvr>
                                    </p:animEffect>
                                    <p:set>
                                      <p:cBhvr>
                                        <p:cTn id="336" dur="1" fill="hold">
                                          <p:stCondLst>
                                            <p:cond delay="499"/>
                                          </p:stCondLst>
                                        </p:cTn>
                                        <p:tgtEl>
                                          <p:spTgt spid="2054"/>
                                        </p:tgtEl>
                                        <p:attrNameLst>
                                          <p:attrName>style.visibility</p:attrName>
                                        </p:attrNameLst>
                                      </p:cBhvr>
                                      <p:to>
                                        <p:strVal val="hidden"/>
                                      </p:to>
                                    </p:set>
                                  </p:childTnLst>
                                </p:cTn>
                              </p:par>
                              <p:par>
                                <p:cTn id="337" presetID="37" presetClass="exit" presetSubtype="0" fill="hold" grpId="1" nodeType="withEffect">
                                  <p:stCondLst>
                                    <p:cond delay="0"/>
                                  </p:stCondLst>
                                  <p:iterate type="lt">
                                    <p:tmPct val="0"/>
                                  </p:iterate>
                                  <p:childTnLst>
                                    <p:animEffect transition="out" filter="fade">
                                      <p:cBhvr>
                                        <p:cTn id="338" dur="1000"/>
                                        <p:tgtEl>
                                          <p:spTgt spid="29"/>
                                        </p:tgtEl>
                                      </p:cBhvr>
                                    </p:animEffect>
                                    <p:anim calcmode="lin" valueType="num">
                                      <p:cBhvr>
                                        <p:cTn id="339" dur="1000"/>
                                        <p:tgtEl>
                                          <p:spTgt spid="29"/>
                                        </p:tgtEl>
                                        <p:attrNameLst>
                                          <p:attrName>ppt_x</p:attrName>
                                        </p:attrNameLst>
                                      </p:cBhvr>
                                      <p:tavLst>
                                        <p:tav tm="0">
                                          <p:val>
                                            <p:strVal val="ppt_x"/>
                                          </p:val>
                                        </p:tav>
                                        <p:tav tm="100000">
                                          <p:val>
                                            <p:strVal val="ppt_x"/>
                                          </p:val>
                                        </p:tav>
                                      </p:tavLst>
                                    </p:anim>
                                    <p:anim calcmode="lin" valueType="num">
                                      <p:cBhvr>
                                        <p:cTn id="340" dur="100" decel="100000"/>
                                        <p:tgtEl>
                                          <p:spTgt spid="29"/>
                                        </p:tgtEl>
                                        <p:attrNameLst>
                                          <p:attrName>ppt_y</p:attrName>
                                        </p:attrNameLst>
                                      </p:cBhvr>
                                      <p:tavLst>
                                        <p:tav tm="0">
                                          <p:val>
                                            <p:strVal val="ppt_y"/>
                                          </p:val>
                                        </p:tav>
                                        <p:tav tm="100000">
                                          <p:val>
                                            <p:strVal val="ppt_y-.03"/>
                                          </p:val>
                                        </p:tav>
                                      </p:tavLst>
                                    </p:anim>
                                    <p:anim calcmode="lin" valueType="num">
                                      <p:cBhvr>
                                        <p:cTn id="341" dur="900" accel="100000">
                                          <p:stCondLst>
                                            <p:cond delay="100"/>
                                          </p:stCondLst>
                                        </p:cTn>
                                        <p:tgtEl>
                                          <p:spTgt spid="29"/>
                                        </p:tgtEl>
                                        <p:attrNameLst>
                                          <p:attrName>ppt_y</p:attrName>
                                        </p:attrNameLst>
                                      </p:cBhvr>
                                      <p:tavLst>
                                        <p:tav tm="0">
                                          <p:val>
                                            <p:strVal val="ppt_y"/>
                                          </p:val>
                                        </p:tav>
                                        <p:tav tm="100000">
                                          <p:val>
                                            <p:strVal val="ppt_y+1"/>
                                          </p:val>
                                        </p:tav>
                                      </p:tavLst>
                                    </p:anim>
                                    <p:set>
                                      <p:cBhvr>
                                        <p:cTn id="342" dur="1" fill="hold">
                                          <p:stCondLst>
                                            <p:cond delay="999"/>
                                          </p:stCondLst>
                                        </p:cTn>
                                        <p:tgtEl>
                                          <p:spTgt spid="29"/>
                                        </p:tgtEl>
                                        <p:attrNameLst>
                                          <p:attrName>style.visibility</p:attrName>
                                        </p:attrNameLst>
                                      </p:cBhvr>
                                      <p:to>
                                        <p:strVal val="hidden"/>
                                      </p:to>
                                    </p:set>
                                  </p:childTnLst>
                                </p:cTn>
                              </p:par>
                              <p:par>
                                <p:cTn id="343" presetID="10" presetClass="exit" presetSubtype="0" fill="hold" nodeType="withEffect">
                                  <p:stCondLst>
                                    <p:cond delay="0"/>
                                  </p:stCondLst>
                                  <p:childTnLst>
                                    <p:animEffect transition="out" filter="fade">
                                      <p:cBhvr>
                                        <p:cTn id="344" dur="500"/>
                                        <p:tgtEl>
                                          <p:spTgt spid="2056"/>
                                        </p:tgtEl>
                                      </p:cBhvr>
                                    </p:animEffect>
                                    <p:set>
                                      <p:cBhvr>
                                        <p:cTn id="345" dur="1" fill="hold">
                                          <p:stCondLst>
                                            <p:cond delay="499"/>
                                          </p:stCondLst>
                                        </p:cTn>
                                        <p:tgtEl>
                                          <p:spTgt spid="2056"/>
                                        </p:tgtEl>
                                        <p:attrNameLst>
                                          <p:attrName>style.visibility</p:attrName>
                                        </p:attrNameLst>
                                      </p:cBhvr>
                                      <p:to>
                                        <p:strVal val="hidden"/>
                                      </p:to>
                                    </p:set>
                                  </p:childTnLst>
                                </p:cTn>
                              </p:par>
                            </p:childTnLst>
                          </p:cTn>
                        </p:par>
                      </p:childTnLst>
                    </p:cTn>
                  </p:par>
                  <p:par>
                    <p:cTn id="346" fill="hold">
                      <p:stCondLst>
                        <p:cond delay="indefinite"/>
                      </p:stCondLst>
                      <p:childTnLst>
                        <p:par>
                          <p:cTn id="347" fill="hold">
                            <p:stCondLst>
                              <p:cond delay="0"/>
                            </p:stCondLst>
                            <p:childTnLst>
                              <p:par>
                                <p:cTn id="348" presetID="55" presetClass="entr" presetSubtype="0" fill="hold" grpId="17" nodeType="clickEffect">
                                  <p:stCondLst>
                                    <p:cond delay="0"/>
                                  </p:stCondLst>
                                  <p:childTnLst>
                                    <p:set>
                                      <p:cBhvr>
                                        <p:cTn id="349" dur="1" fill="hold">
                                          <p:stCondLst>
                                            <p:cond delay="0"/>
                                          </p:stCondLst>
                                        </p:cTn>
                                        <p:tgtEl>
                                          <p:spTgt spid="3"/>
                                        </p:tgtEl>
                                        <p:attrNameLst>
                                          <p:attrName>style.visibility</p:attrName>
                                        </p:attrNameLst>
                                      </p:cBhvr>
                                      <p:to>
                                        <p:strVal val="visible"/>
                                      </p:to>
                                    </p:set>
                                    <p:anim calcmode="lin" valueType="num">
                                      <p:cBhvr>
                                        <p:cTn id="350" dur="1000" fill="hold"/>
                                        <p:tgtEl>
                                          <p:spTgt spid="3"/>
                                        </p:tgtEl>
                                        <p:attrNameLst>
                                          <p:attrName>ppt_w</p:attrName>
                                        </p:attrNameLst>
                                      </p:cBhvr>
                                      <p:tavLst>
                                        <p:tav tm="0">
                                          <p:val>
                                            <p:strVal val="#ppt_w*0.70"/>
                                          </p:val>
                                        </p:tav>
                                        <p:tav tm="100000">
                                          <p:val>
                                            <p:strVal val="#ppt_w"/>
                                          </p:val>
                                        </p:tav>
                                      </p:tavLst>
                                    </p:anim>
                                    <p:anim calcmode="lin" valueType="num">
                                      <p:cBhvr>
                                        <p:cTn id="351" dur="1000" fill="hold"/>
                                        <p:tgtEl>
                                          <p:spTgt spid="3"/>
                                        </p:tgtEl>
                                        <p:attrNameLst>
                                          <p:attrName>ppt_h</p:attrName>
                                        </p:attrNameLst>
                                      </p:cBhvr>
                                      <p:tavLst>
                                        <p:tav tm="0">
                                          <p:val>
                                            <p:strVal val="#ppt_h"/>
                                          </p:val>
                                        </p:tav>
                                        <p:tav tm="100000">
                                          <p:val>
                                            <p:strVal val="#ppt_h"/>
                                          </p:val>
                                        </p:tav>
                                      </p:tavLst>
                                    </p:anim>
                                    <p:animEffect transition="in" filter="fade">
                                      <p:cBhvr>
                                        <p:cTn id="352" dur="1000"/>
                                        <p:tgtEl>
                                          <p:spTgt spid="3"/>
                                        </p:tgtEl>
                                      </p:cBhvr>
                                    </p:animEffect>
                                  </p:childTnLst>
                                </p:cTn>
                              </p:par>
                              <p:par>
                                <p:cTn id="353" presetID="38" presetClass="entr" presetSubtype="0" accel="50000" fill="hold" grpId="0" nodeType="withEffect">
                                  <p:stCondLst>
                                    <p:cond delay="0"/>
                                  </p:stCondLst>
                                  <p:iterate type="lt">
                                    <p:tmPct val="50000"/>
                                  </p:iterate>
                                  <p:childTnLst>
                                    <p:set>
                                      <p:cBhvr>
                                        <p:cTn id="354" dur="1" fill="hold">
                                          <p:stCondLst>
                                            <p:cond delay="0"/>
                                          </p:stCondLst>
                                        </p:cTn>
                                        <p:tgtEl>
                                          <p:spTgt spid="32"/>
                                        </p:tgtEl>
                                        <p:attrNameLst>
                                          <p:attrName>style.visibility</p:attrName>
                                        </p:attrNameLst>
                                      </p:cBhvr>
                                      <p:to>
                                        <p:strVal val="visible"/>
                                      </p:to>
                                    </p:set>
                                    <p:set>
                                      <p:cBhvr>
                                        <p:cTn id="355" dur="227" fill="hold">
                                          <p:stCondLst>
                                            <p:cond delay="0"/>
                                          </p:stCondLst>
                                        </p:cTn>
                                        <p:tgtEl>
                                          <p:spTgt spid="32"/>
                                        </p:tgtEl>
                                        <p:attrNameLst>
                                          <p:attrName>style.rotation</p:attrName>
                                        </p:attrNameLst>
                                      </p:cBhvr>
                                      <p:to>
                                        <p:strVal val="-45.0"/>
                                      </p:to>
                                    </p:set>
                                    <p:anim calcmode="lin" valueType="num">
                                      <p:cBhvr>
                                        <p:cTn id="356" dur="227" fill="hold">
                                          <p:stCondLst>
                                            <p:cond delay="227"/>
                                          </p:stCondLst>
                                        </p:cTn>
                                        <p:tgtEl>
                                          <p:spTgt spid="32"/>
                                        </p:tgtEl>
                                        <p:attrNameLst>
                                          <p:attrName>style.rotation</p:attrName>
                                        </p:attrNameLst>
                                      </p:cBhvr>
                                      <p:tavLst>
                                        <p:tav tm="0">
                                          <p:val>
                                            <p:fltVal val="-45"/>
                                          </p:val>
                                        </p:tav>
                                        <p:tav tm="69900">
                                          <p:val>
                                            <p:fltVal val="45"/>
                                          </p:val>
                                        </p:tav>
                                        <p:tav tm="100000">
                                          <p:val>
                                            <p:fltVal val="0"/>
                                          </p:val>
                                        </p:tav>
                                      </p:tavLst>
                                    </p:anim>
                                    <p:anim calcmode="lin" valueType="num">
                                      <p:cBhvr>
                                        <p:cTn id="357" dur="227" fill="hold">
                                          <p:stCondLst>
                                            <p:cond delay="0"/>
                                          </p:stCondLst>
                                        </p:cTn>
                                        <p:tgtEl>
                                          <p:spTgt spid="32"/>
                                        </p:tgtEl>
                                        <p:attrNameLst>
                                          <p:attrName>ppt_y</p:attrName>
                                        </p:attrNameLst>
                                      </p:cBhvr>
                                      <p:tavLst>
                                        <p:tav tm="0">
                                          <p:val>
                                            <p:strVal val="#ppt_y-1"/>
                                          </p:val>
                                        </p:tav>
                                        <p:tav tm="100000">
                                          <p:val>
                                            <p:strVal val="#ppt_y-(0.354*#ppt_w-0.172*#ppt_h)"/>
                                          </p:val>
                                        </p:tav>
                                      </p:tavLst>
                                    </p:anim>
                                    <p:anim calcmode="lin" valueType="num">
                                      <p:cBhvr>
                                        <p:cTn id="358" dur="78" decel="50000" autoRev="1" fill="hold">
                                          <p:stCondLst>
                                            <p:cond delay="227"/>
                                          </p:stCondLst>
                                        </p:cTn>
                                        <p:tgtEl>
                                          <p:spTgt spid="32"/>
                                        </p:tgtEl>
                                        <p:attrNameLst>
                                          <p:attrName>ppt_y</p:attrName>
                                        </p:attrNameLst>
                                      </p:cBhvr>
                                      <p:tavLst>
                                        <p:tav tm="0">
                                          <p:val>
                                            <p:strVal val="#ppt_y-(0.354*#ppt_w-0.172*#ppt_h)"/>
                                          </p:val>
                                        </p:tav>
                                        <p:tav tm="100000">
                                          <p:val>
                                            <p:strVal val="#ppt_y-(0.354*#ppt_w-0.172*#ppt_h)-#ppt_h/2"/>
                                          </p:val>
                                        </p:tav>
                                      </p:tavLst>
                                    </p:anim>
                                    <p:anim calcmode="lin" valueType="num">
                                      <p:cBhvr>
                                        <p:cTn id="359" dur="68" fill="hold">
                                          <p:stCondLst>
                                            <p:cond delay="432"/>
                                          </p:stCondLst>
                                        </p:cTn>
                                        <p:tgtEl>
                                          <p:spTgt spid="32"/>
                                        </p:tgtEl>
                                        <p:attrNameLst>
                                          <p:attrName>ppt_y</p:attrName>
                                        </p:attrNameLst>
                                      </p:cBhvr>
                                      <p:tavLst>
                                        <p:tav tm="0">
                                          <p:val>
                                            <p:strVal val="#ppt_y-(0.354*#ppt_w-0.172*#ppt_h)"/>
                                          </p:val>
                                        </p:tav>
                                        <p:tav tm="100000">
                                          <p:val>
                                            <p:strVal val="#ppt_y"/>
                                          </p:val>
                                        </p:tav>
                                      </p:tavLst>
                                    </p:anim>
                                  </p:childTnLst>
                                </p:cTn>
                              </p:par>
                              <p:par>
                                <p:cTn id="360" presetID="2" presetClass="entr" presetSubtype="9" fill="hold" nodeType="withEffect">
                                  <p:stCondLst>
                                    <p:cond delay="0"/>
                                  </p:stCondLst>
                                  <p:childTnLst>
                                    <p:set>
                                      <p:cBhvr>
                                        <p:cTn id="361" dur="1" fill="hold">
                                          <p:stCondLst>
                                            <p:cond delay="0"/>
                                          </p:stCondLst>
                                        </p:cTn>
                                        <p:tgtEl>
                                          <p:spTgt spid="33"/>
                                        </p:tgtEl>
                                        <p:attrNameLst>
                                          <p:attrName>style.visibility</p:attrName>
                                        </p:attrNameLst>
                                      </p:cBhvr>
                                      <p:to>
                                        <p:strVal val="visible"/>
                                      </p:to>
                                    </p:set>
                                    <p:anim calcmode="lin" valueType="num">
                                      <p:cBhvr additive="base">
                                        <p:cTn id="362" dur="500" fill="hold"/>
                                        <p:tgtEl>
                                          <p:spTgt spid="33"/>
                                        </p:tgtEl>
                                        <p:attrNameLst>
                                          <p:attrName>ppt_x</p:attrName>
                                        </p:attrNameLst>
                                      </p:cBhvr>
                                      <p:tavLst>
                                        <p:tav tm="0">
                                          <p:val>
                                            <p:strVal val="0-#ppt_w/2"/>
                                          </p:val>
                                        </p:tav>
                                        <p:tav tm="100000">
                                          <p:val>
                                            <p:strVal val="#ppt_x"/>
                                          </p:val>
                                        </p:tav>
                                      </p:tavLst>
                                    </p:anim>
                                    <p:anim calcmode="lin" valueType="num">
                                      <p:cBhvr additive="base">
                                        <p:cTn id="363" dur="500" fill="hold"/>
                                        <p:tgtEl>
                                          <p:spTgt spid="33"/>
                                        </p:tgtEl>
                                        <p:attrNameLst>
                                          <p:attrName>ppt_y</p:attrName>
                                        </p:attrNameLst>
                                      </p:cBhvr>
                                      <p:tavLst>
                                        <p:tav tm="0">
                                          <p:val>
                                            <p:strVal val="0-#ppt_h/2"/>
                                          </p:val>
                                        </p:tav>
                                        <p:tav tm="100000">
                                          <p:val>
                                            <p:strVal val="#ppt_y"/>
                                          </p:val>
                                        </p:tav>
                                      </p:tavLst>
                                    </p:anim>
                                  </p:childTnLst>
                                </p:cTn>
                              </p:par>
                              <p:par>
                                <p:cTn id="364" presetID="2" presetClass="entr" presetSubtype="4" fill="hold" nodeType="withEffect">
                                  <p:stCondLst>
                                    <p:cond delay="0"/>
                                  </p:stCondLst>
                                  <p:childTnLst>
                                    <p:set>
                                      <p:cBhvr>
                                        <p:cTn id="365" dur="1" fill="hold">
                                          <p:stCondLst>
                                            <p:cond delay="0"/>
                                          </p:stCondLst>
                                        </p:cTn>
                                        <p:tgtEl>
                                          <p:spTgt spid="34"/>
                                        </p:tgtEl>
                                        <p:attrNameLst>
                                          <p:attrName>style.visibility</p:attrName>
                                        </p:attrNameLst>
                                      </p:cBhvr>
                                      <p:to>
                                        <p:strVal val="visible"/>
                                      </p:to>
                                    </p:set>
                                    <p:anim calcmode="lin" valueType="num">
                                      <p:cBhvr additive="base">
                                        <p:cTn id="366" dur="500" fill="hold"/>
                                        <p:tgtEl>
                                          <p:spTgt spid="34"/>
                                        </p:tgtEl>
                                        <p:attrNameLst>
                                          <p:attrName>ppt_x</p:attrName>
                                        </p:attrNameLst>
                                      </p:cBhvr>
                                      <p:tavLst>
                                        <p:tav tm="0">
                                          <p:val>
                                            <p:strVal val="#ppt_x"/>
                                          </p:val>
                                        </p:tav>
                                        <p:tav tm="100000">
                                          <p:val>
                                            <p:strVal val="#ppt_x"/>
                                          </p:val>
                                        </p:tav>
                                      </p:tavLst>
                                    </p:anim>
                                    <p:anim calcmode="lin" valueType="num">
                                      <p:cBhvr additive="base">
                                        <p:cTn id="367"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3" grpId="4" animBg="1"/>
      <p:bldP spid="3" grpId="5" animBg="1"/>
      <p:bldP spid="3" grpId="6" animBg="1"/>
      <p:bldP spid="3" grpId="7" animBg="1"/>
      <p:bldP spid="3" grpId="8" animBg="1"/>
      <p:bldP spid="3" grpId="9" animBg="1"/>
      <p:bldP spid="3" grpId="10" animBg="1"/>
      <p:bldP spid="3" grpId="11" animBg="1"/>
      <p:bldP spid="3" grpId="12" animBg="1"/>
      <p:bldP spid="3" grpId="13" animBg="1"/>
      <p:bldP spid="3" grpId="14" animBg="1"/>
      <p:bldP spid="3" grpId="15" animBg="1"/>
      <p:bldP spid="3" grpId="16" animBg="1"/>
      <p:bldP spid="3" grpId="17" animBg="1"/>
      <p:bldP spid="4" grpId="0" build="allAtOnce"/>
      <p:bldP spid="5" grpId="0"/>
      <p:bldP spid="10" grpId="0"/>
      <p:bldP spid="10" grpId="1"/>
      <p:bldP spid="14" grpId="0"/>
      <p:bldP spid="14" grpId="1"/>
      <p:bldP spid="17" grpId="0"/>
      <p:bldP spid="17" grpId="1"/>
      <p:bldP spid="20" grpId="0"/>
      <p:bldP spid="20" grpId="1"/>
      <p:bldP spid="21" grpId="0"/>
      <p:bldP spid="21" grpId="1"/>
      <p:bldP spid="26" grpId="0"/>
      <p:bldP spid="26" grpId="1"/>
      <p:bldP spid="29" grpId="0"/>
      <p:bldP spid="29" grpId="1"/>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0"/>
            <a:ext cx="12192000" cy="6858000"/>
          </a:xfrm>
          <a:prstGeom prst="rect">
            <a:avLst/>
          </a:prstGeom>
        </p:spPr>
      </p:pic>
      <p:sp>
        <p:nvSpPr>
          <p:cNvPr id="33" name="Rettangolo 32"/>
          <p:cNvSpPr/>
          <p:nvPr/>
        </p:nvSpPr>
        <p:spPr>
          <a:xfrm>
            <a:off x="5005391" y="4776771"/>
            <a:ext cx="5232638" cy="1851025"/>
          </a:xfrm>
          <a:prstGeom prst="rect">
            <a:avLst/>
          </a:prstGeom>
          <a:blipFill>
            <a:blip r:embed="rId3">
              <a:duotone>
                <a:schemeClr val="accent1">
                  <a:shade val="45000"/>
                  <a:satMod val="135000"/>
                </a:schemeClr>
                <a:prstClr val="white"/>
              </a:duotone>
            </a:blip>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blipFill>
                <a:blip r:embed="rId4"/>
                <a:tile tx="0" ty="0" sx="100000" sy="100000" flip="none" algn="tl"/>
              </a:blipFill>
              <a:effectLst/>
              <a:uLnTx/>
              <a:uFillTx/>
              <a:latin typeface="Calibri" panose="020F0502020204030204"/>
              <a:ea typeface="+mn-ea"/>
              <a:cs typeface="+mn-cs"/>
            </a:endParaRPr>
          </a:p>
        </p:txBody>
      </p:sp>
      <p:pic>
        <p:nvPicPr>
          <p:cNvPr id="5" name="Immagine 4"/>
          <p:cNvPicPr>
            <a:picLocks noChangeAspect="1"/>
          </p:cNvPicPr>
          <p:nvPr/>
        </p:nvPicPr>
        <p:blipFill rotWithShape="1">
          <a:blip r:embed="rId5"/>
          <a:srcRect l="36800" t="5895" b="68469"/>
          <a:stretch/>
        </p:blipFill>
        <p:spPr>
          <a:xfrm>
            <a:off x="690716" y="388676"/>
            <a:ext cx="10110019" cy="1769808"/>
          </a:xfrm>
          <a:prstGeom prst="rect">
            <a:avLst/>
          </a:prstGeom>
        </p:spPr>
      </p:pic>
      <p:sp>
        <p:nvSpPr>
          <p:cNvPr id="3" name="Rettangolo 2"/>
          <p:cNvSpPr/>
          <p:nvPr/>
        </p:nvSpPr>
        <p:spPr>
          <a:xfrm>
            <a:off x="2439404" y="904197"/>
            <a:ext cx="7505581"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9525" cap="rnd" cmpd="sng" algn="ctr">
                  <a:solidFill>
                    <a:srgbClr val="000000"/>
                  </a:solidFill>
                  <a:prstDash val="solid"/>
                  <a:bevel/>
                </a:ln>
                <a:solidFill>
                  <a:schemeClr val="accent1">
                    <a:lumMod val="75000"/>
                  </a:schemeClr>
                </a:solidFill>
                <a:effectLst/>
                <a:uLnTx/>
                <a:uFillTx/>
                <a:latin typeface="Muthiara -Demo Version-" panose="02000500000000000000" pitchFamily="2" charset="0"/>
                <a:ea typeface="+mn-ea"/>
                <a:cs typeface="Arial" panose="020B0604020202020204" pitchFamily="34" charset="0"/>
              </a:rPr>
              <a:t>Scientific high school</a:t>
            </a:r>
            <a:endParaRPr kumimoji="0" lang="it-IT" sz="1800" b="0" i="0" u="none" strike="noStrike" kern="1200" cap="none" spc="0" normalizeH="0" baseline="0" noProof="0" dirty="0">
              <a:ln>
                <a:noFill/>
              </a:ln>
              <a:solidFill>
                <a:schemeClr val="accent1">
                  <a:lumMod val="75000"/>
                </a:schemeClr>
              </a:solidFill>
              <a:effectLst/>
              <a:uLnTx/>
              <a:uFillTx/>
              <a:latin typeface="Muthiara -Demo Version-" panose="02000500000000000000" pitchFamily="2" charset="0"/>
              <a:ea typeface="+mn-ea"/>
            </a:endParaRPr>
          </a:p>
        </p:txBody>
      </p:sp>
      <p:sp>
        <p:nvSpPr>
          <p:cNvPr id="6" name="Rettangolo 5"/>
          <p:cNvSpPr/>
          <p:nvPr/>
        </p:nvSpPr>
        <p:spPr>
          <a:xfrm>
            <a:off x="690716" y="1874162"/>
            <a:ext cx="10810568" cy="810991"/>
          </a:xfrm>
          <a:prstGeom prst="rect">
            <a:avLst/>
          </a:prstGeom>
          <a:ln w="31750">
            <a:solidFill>
              <a:schemeClr val="accent1">
                <a:lumMod val="60000"/>
                <a:lumOff val="40000"/>
              </a:schemeClr>
            </a:solidFill>
            <a:prstDash val="dash"/>
          </a:ln>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it-IT" sz="2200" b="1" i="0" u="none" strike="noStrike" kern="1200" cap="none" spc="0" normalizeH="0" baseline="0" noProof="0" dirty="0">
                <a:ln>
                  <a:noFill/>
                </a:ln>
                <a:solidFill>
                  <a:srgbClr val="000000"/>
                </a:solidFill>
                <a:effectLst/>
                <a:uLnTx/>
                <a:uFillTx/>
                <a:latin typeface="Ink Free" panose="03080402000500000000" pitchFamily="66" charset="0"/>
                <a:ea typeface="Calibri" panose="020F0502020204030204" pitchFamily="34" charset="0"/>
                <a:cs typeface="Times New Roman" panose="02020603050405020304" pitchFamily="18" charset="0"/>
              </a:rPr>
              <a:t>The scientific high school </a:t>
            </a:r>
            <a:r>
              <a:rPr kumimoji="0" lang="it-IT" sz="2200" b="1" i="0" u="none" strike="noStrike" kern="1200" cap="none" spc="0" normalizeH="0" baseline="0" noProof="0" dirty="0" err="1">
                <a:ln>
                  <a:noFill/>
                </a:ln>
                <a:solidFill>
                  <a:srgbClr val="000000"/>
                </a:solidFill>
                <a:effectLst/>
                <a:uLnTx/>
                <a:uFillTx/>
                <a:latin typeface="Ink Free" panose="03080402000500000000" pitchFamily="66" charset="0"/>
                <a:ea typeface="Calibri" panose="020F0502020204030204" pitchFamily="34" charset="0"/>
                <a:cs typeface="Times New Roman" panose="02020603050405020304" pitchFamily="18" charset="0"/>
              </a:rPr>
              <a:t>is</a:t>
            </a:r>
            <a:r>
              <a:rPr kumimoji="0" lang="it-IT" sz="2200" b="1" i="0" u="none" strike="noStrike" kern="1200" cap="none" spc="0" normalizeH="0" baseline="0" noProof="0" dirty="0">
                <a:ln>
                  <a:noFill/>
                </a:ln>
                <a:solidFill>
                  <a:srgbClr val="000000"/>
                </a:solidFill>
                <a:effectLst/>
                <a:uLnTx/>
                <a:uFillTx/>
                <a:latin typeface="Ink Free" panose="03080402000500000000" pitchFamily="66" charset="0"/>
                <a:ea typeface="Calibri" panose="020F0502020204030204" pitchFamily="34" charset="0"/>
                <a:cs typeface="Times New Roman" panose="02020603050405020304" pitchFamily="18" charset="0"/>
              </a:rPr>
              <a:t> mainly concerned with strengthening science and mathematics subjects.</a:t>
            </a:r>
            <a:endParaRPr kumimoji="0" lang="it-IT"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magine 6"/>
          <p:cNvPicPr>
            <a:picLocks noChangeAspect="1"/>
          </p:cNvPicPr>
          <p:nvPr/>
        </p:nvPicPr>
        <p:blipFill>
          <a:blip r:embed="rId6">
            <a:duotone>
              <a:schemeClr val="accent1">
                <a:shade val="45000"/>
                <a:satMod val="135000"/>
              </a:schemeClr>
              <a:prstClr val="white"/>
            </a:duotone>
          </a:blip>
          <a:stretch>
            <a:fillRect/>
          </a:stretch>
        </p:blipFill>
        <p:spPr>
          <a:xfrm>
            <a:off x="8186343" y="2674725"/>
            <a:ext cx="3122094" cy="2333465"/>
          </a:xfrm>
          <a:prstGeom prst="rect">
            <a:avLst/>
          </a:prstGeom>
        </p:spPr>
      </p:pic>
      <p:sp>
        <p:nvSpPr>
          <p:cNvPr id="8" name="Rettangolo 7"/>
          <p:cNvSpPr/>
          <p:nvPr/>
        </p:nvSpPr>
        <p:spPr>
          <a:xfrm>
            <a:off x="8340673" y="3081039"/>
            <a:ext cx="27574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002060"/>
                </a:solidFill>
                <a:uLnTx/>
                <a:uFillTx/>
                <a:latin typeface="Segoe Print" panose="02000600000000000000" pitchFamily="2" charset="0"/>
                <a:ea typeface="+mn-ea"/>
                <a:cs typeface="Times New Roman" panose="02020603050405020304" pitchFamily="18" charset="0"/>
              </a:rPr>
              <a:t>There are </a:t>
            </a:r>
            <a:r>
              <a:rPr kumimoji="0" lang="it-IT" sz="1800" b="1" i="0" u="none" strike="noStrike" kern="1200" cap="none" spc="0" normalizeH="0" baseline="0" noProof="0" dirty="0" err="1">
                <a:ln>
                  <a:noFill/>
                </a:ln>
                <a:solidFill>
                  <a:srgbClr val="002060"/>
                </a:solidFill>
                <a:uLnTx/>
                <a:uFillTx/>
                <a:latin typeface="Segoe Print" panose="02000600000000000000" pitchFamily="2" charset="0"/>
                <a:ea typeface="+mn-ea"/>
                <a:cs typeface="Times New Roman" panose="02020603050405020304" pitchFamily="18" charset="0"/>
              </a:rPr>
              <a:t>two</a:t>
            </a:r>
            <a:r>
              <a:rPr kumimoji="0" lang="it-IT" sz="1800" b="1" i="0" u="none" strike="noStrike" kern="1200" cap="none" spc="0" normalizeH="0" baseline="0" noProof="0" dirty="0">
                <a:ln>
                  <a:noFill/>
                </a:ln>
                <a:solidFill>
                  <a:srgbClr val="002060"/>
                </a:solidFill>
                <a:uLnTx/>
                <a:uFillTx/>
                <a:latin typeface="Segoe Print" panose="02000600000000000000" pitchFamily="2" charset="0"/>
                <a:ea typeface="+mn-ea"/>
                <a:cs typeface="Times New Roman" panose="02020603050405020304" pitchFamily="18" charset="0"/>
              </a:rPr>
              <a:t> courses</a:t>
            </a:r>
            <a:endParaRPr kumimoji="0" lang="it-IT" sz="1600" b="1" i="0" u="none" strike="noStrike" kern="1200" cap="none" spc="0" normalizeH="0" baseline="0" noProof="0" dirty="0">
              <a:ln>
                <a:noFill/>
              </a:ln>
              <a:solidFill>
                <a:srgbClr val="002060"/>
              </a:solidFill>
              <a:uLnTx/>
              <a:uFillTx/>
              <a:latin typeface="Segoe Print" panose="02000600000000000000" pitchFamily="2" charset="0"/>
              <a:ea typeface="+mn-ea"/>
            </a:endParaRPr>
          </a:p>
        </p:txBody>
      </p:sp>
      <p:cxnSp>
        <p:nvCxnSpPr>
          <p:cNvPr id="9" name="Connettore 2 8"/>
          <p:cNvCxnSpPr/>
          <p:nvPr/>
        </p:nvCxnSpPr>
        <p:spPr>
          <a:xfrm>
            <a:off x="9978712" y="3532083"/>
            <a:ext cx="200371" cy="310235"/>
          </a:xfrm>
          <a:prstGeom prst="straightConnector1">
            <a:avLst/>
          </a:prstGeom>
          <a:ln w="12700">
            <a:solidFill>
              <a:srgbClr val="8295AC"/>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 name="Connettore 2 9"/>
          <p:cNvCxnSpPr/>
          <p:nvPr/>
        </p:nvCxnSpPr>
        <p:spPr>
          <a:xfrm flipH="1">
            <a:off x="9419681" y="3539124"/>
            <a:ext cx="184267" cy="317737"/>
          </a:xfrm>
          <a:prstGeom prst="straightConnector1">
            <a:avLst/>
          </a:prstGeom>
          <a:ln w="12700">
            <a:solidFill>
              <a:srgbClr val="8295AC"/>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 name="Rettangolo 12"/>
          <p:cNvSpPr/>
          <p:nvPr/>
        </p:nvSpPr>
        <p:spPr>
          <a:xfrm>
            <a:off x="8269098" y="3945614"/>
            <a:ext cx="142699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err="1">
                <a:ln>
                  <a:noFill/>
                </a:ln>
                <a:solidFill>
                  <a:srgbClr val="002060"/>
                </a:solidFill>
                <a:uLnTx/>
                <a:uFillTx/>
                <a:latin typeface="Segoe Print" panose="02000600000000000000" pitchFamily="2" charset="0"/>
                <a:ea typeface="+mn-ea"/>
                <a:cs typeface="Times New Roman" panose="02020603050405020304" pitchFamily="18" charset="0"/>
              </a:rPr>
              <a:t>traditional</a:t>
            </a:r>
            <a:endParaRPr kumimoji="0" lang="it-IT" sz="1800" b="1" i="0" u="none" strike="noStrike" kern="1200" cap="none" spc="0" normalizeH="0" baseline="0" noProof="0" dirty="0">
              <a:ln>
                <a:noFill/>
              </a:ln>
              <a:solidFill>
                <a:srgbClr val="002060"/>
              </a:solidFill>
              <a:uLnTx/>
              <a:uFillTx/>
              <a:latin typeface="Calibri" panose="020F0502020204030204"/>
              <a:ea typeface="+mn-ea"/>
            </a:endParaRPr>
          </a:p>
        </p:txBody>
      </p:sp>
      <p:sp>
        <p:nvSpPr>
          <p:cNvPr id="14" name="Rettangolo 13"/>
          <p:cNvSpPr/>
          <p:nvPr/>
        </p:nvSpPr>
        <p:spPr>
          <a:xfrm>
            <a:off x="10068630" y="3856685"/>
            <a:ext cx="1067921"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err="1">
                <a:ln>
                  <a:noFill/>
                </a:ln>
                <a:solidFill>
                  <a:srgbClr val="002060"/>
                </a:solidFill>
                <a:uLnTx/>
                <a:uFillTx/>
                <a:latin typeface="Segoe Print" panose="02000600000000000000" pitchFamily="2" charset="0"/>
                <a:ea typeface="+mn-ea"/>
                <a:cs typeface="Times New Roman" panose="02020603050405020304" pitchFamily="18" charset="0"/>
              </a:rPr>
              <a:t>applied</a:t>
            </a:r>
            <a:endParaRPr kumimoji="0" lang="it-IT" sz="1800" b="1" i="0" u="none" strike="noStrike" kern="1200" cap="none" spc="0" normalizeH="0" baseline="0" noProof="0" dirty="0">
              <a:ln>
                <a:noFill/>
              </a:ln>
              <a:solidFill>
                <a:srgbClr val="002060"/>
              </a:solidFill>
              <a:uLnTx/>
              <a:uFillTx/>
              <a:latin typeface="Segoe Print" panose="02000600000000000000" pitchFamily="2"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err="1">
                <a:ln>
                  <a:noFill/>
                </a:ln>
                <a:solidFill>
                  <a:srgbClr val="002060"/>
                </a:solidFill>
                <a:uLnTx/>
                <a:uFillTx/>
                <a:latin typeface="Segoe Print" panose="02000600000000000000" pitchFamily="2" charset="0"/>
                <a:ea typeface="+mn-ea"/>
                <a:cs typeface="Times New Roman" panose="02020603050405020304" pitchFamily="18" charset="0"/>
              </a:rPr>
              <a:t>sciences</a:t>
            </a:r>
            <a:endParaRPr kumimoji="0" lang="it-IT" sz="1800" b="1" i="0" u="none" strike="noStrike" kern="1200" cap="none" spc="0" normalizeH="0" baseline="0" noProof="0" dirty="0">
              <a:ln>
                <a:noFill/>
              </a:ln>
              <a:solidFill>
                <a:srgbClr val="002060"/>
              </a:solidFill>
              <a:uLnTx/>
              <a:uFillTx/>
              <a:latin typeface="Calibri" panose="020F0502020204030204"/>
              <a:ea typeface="+mn-ea"/>
            </a:endParaRPr>
          </a:p>
        </p:txBody>
      </p:sp>
      <p:pic>
        <p:nvPicPr>
          <p:cNvPr id="15" name="Immagine 14"/>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9537" b="19910" l="13752" r="46049">
                        <a14:foregroundMark x1="27723" y1="17241" x2="27723" y2="17241"/>
                        <a14:foregroundMark x1="27723" y1="15764" x2="27723" y2="15764"/>
                        <a14:foregroundMark x1="27723" y1="15764" x2="27723" y2="15764"/>
                        <a14:foregroundMark x1="27723" y1="14039" x2="27723" y2="14039"/>
                        <a14:foregroundMark x1="30693" y1="15517" x2="30693" y2="15517"/>
                        <a14:foregroundMark x1="32013" y1="15764" x2="32013" y2="15764"/>
                        <a14:foregroundMark x1="33993" y1="16256" x2="33993" y2="16256"/>
                        <a14:foregroundMark x1="33993" y1="16256" x2="33993" y2="16256"/>
                        <a14:foregroundMark x1="34653" y1="16749" x2="34653" y2="16749"/>
                        <a14:foregroundMark x1="35314" y1="16502" x2="35314" y2="16502"/>
                        <a14:foregroundMark x1="36634" y1="16502" x2="36634" y2="16502"/>
                        <a14:foregroundMark x1="37624" y1="15764" x2="37624" y2="15764"/>
                        <a14:foregroundMark x1="37954" y1="15271" x2="37954" y2="15271"/>
                        <a14:foregroundMark x1="39274" y1="15517" x2="39274" y2="15517"/>
                        <a14:foregroundMark x1="39934" y1="15025" x2="39934" y2="15025"/>
                        <a14:foregroundMark x1="41254" y1="14286" x2="41254" y2="14286"/>
                        <a14:foregroundMark x1="41254" y1="14039" x2="41254" y2="14039"/>
                        <a14:foregroundMark x1="42574" y1="13300" x2="42574" y2="13300"/>
                        <a14:foregroundMark x1="18812" y1="15025" x2="15842" y2="14039"/>
                        <a14:foregroundMark x1="18812" y1="15764" x2="18812" y2="15764"/>
                        <a14:foregroundMark x1="19802" y1="16256" x2="19802" y2="16256"/>
                        <a14:foregroundMark x1="21122" y1="16502" x2="21122" y2="16502"/>
                        <a14:foregroundMark x1="22442" y1="16749" x2="22442" y2="16749"/>
                        <a14:foregroundMark x1="24422" y1="16749" x2="24422" y2="16749"/>
                        <a14:foregroundMark x1="25413" y1="16995" x2="25413" y2="16995"/>
                        <a14:foregroundMark x1="26733" y1="17488" x2="26733" y2="17488"/>
                        <a14:foregroundMark x1="30033" y1="17241" x2="30033" y2="17241"/>
                        <a14:foregroundMark x1="31023" y1="17488" x2="31023" y2="17488"/>
                      </a14:backgroundRemoval>
                    </a14:imgEffect>
                  </a14:imgLayer>
                </a14:imgProps>
              </a:ext>
            </a:extLst>
          </a:blip>
          <a:srcRect l="9715" t="8240" r="49914" b="78793"/>
          <a:stretch/>
        </p:blipFill>
        <p:spPr>
          <a:xfrm rot="7816487">
            <a:off x="6432761" y="3654000"/>
            <a:ext cx="1854097" cy="797965"/>
          </a:xfrm>
          <a:prstGeom prst="rect">
            <a:avLst/>
          </a:prstGeom>
        </p:spPr>
      </p:pic>
      <p:sp>
        <p:nvSpPr>
          <p:cNvPr id="17" name="Rettangolo 16"/>
          <p:cNvSpPr/>
          <p:nvPr/>
        </p:nvSpPr>
        <p:spPr>
          <a:xfrm>
            <a:off x="5106298" y="5485427"/>
            <a:ext cx="208101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err="1">
                <a:ln>
                  <a:solidFill>
                    <a:prstClr val="black"/>
                  </a:solidFill>
                </a:ln>
                <a:solidFill>
                  <a:srgbClr val="5B9BD5">
                    <a:lumMod val="40000"/>
                    <a:lumOff val="60000"/>
                  </a:srgbClr>
                </a:solidFill>
                <a:effectLst/>
                <a:uLnTx/>
                <a:uFillTx/>
                <a:latin typeface="CHICKEN Pie Height" panose="02000600000000000000" pitchFamily="2" charset="0"/>
                <a:cs typeface="Times New Roman" panose="02020603050405020304" pitchFamily="18" charset="0"/>
              </a:rPr>
              <a:t>differences</a:t>
            </a:r>
            <a:endParaRPr kumimoji="0" lang="it-IT" sz="1800" b="0" i="0" u="none" strike="noStrike" kern="1200" cap="none" spc="0" normalizeH="0" baseline="0" noProof="0" dirty="0">
              <a:ln>
                <a:noFill/>
              </a:ln>
              <a:solidFill>
                <a:prstClr val="black"/>
              </a:solidFill>
              <a:effectLst/>
              <a:uLnTx/>
              <a:uFillTx/>
              <a:latin typeface="CHICKEN Pie Height" panose="02000600000000000000" pitchFamily="2" charset="0"/>
            </a:endParaRPr>
          </a:p>
        </p:txBody>
      </p:sp>
      <p:cxnSp>
        <p:nvCxnSpPr>
          <p:cNvPr id="18" name="Connettore 2 17"/>
          <p:cNvCxnSpPr/>
          <p:nvPr/>
        </p:nvCxnSpPr>
        <p:spPr>
          <a:xfrm flipV="1">
            <a:off x="7171982" y="5268414"/>
            <a:ext cx="449728" cy="349698"/>
          </a:xfrm>
          <a:prstGeom prst="straightConnector1">
            <a:avLst/>
          </a:prstGeom>
          <a:ln w="19050">
            <a:solidFill>
              <a:schemeClr val="accent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3" name="Connettore 2 22"/>
          <p:cNvCxnSpPr/>
          <p:nvPr/>
        </p:nvCxnSpPr>
        <p:spPr>
          <a:xfrm flipV="1">
            <a:off x="7187317" y="5662050"/>
            <a:ext cx="617875" cy="34025"/>
          </a:xfrm>
          <a:prstGeom prst="straightConnector1">
            <a:avLst/>
          </a:prstGeom>
          <a:ln w="19050">
            <a:solidFill>
              <a:schemeClr val="accent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7" name="Rettangolo 26"/>
          <p:cNvSpPr/>
          <p:nvPr/>
        </p:nvSpPr>
        <p:spPr>
          <a:xfrm>
            <a:off x="7621082" y="4973132"/>
            <a:ext cx="827471"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200" b="1" i="0" u="none" strike="noStrike" kern="1200" cap="none" spc="0" normalizeH="0" baseline="0" noProof="0" dirty="0">
                <a:ln>
                  <a:noFill/>
                </a:ln>
                <a:solidFill>
                  <a:srgbClr val="002060"/>
                </a:solidFill>
                <a:effectLst/>
                <a:uLnTx/>
                <a:uFillTx/>
                <a:latin typeface="Ink Free" panose="03080402000500000000" pitchFamily="66" charset="0"/>
                <a:ea typeface="+mn-ea"/>
                <a:cs typeface="Times New Roman" panose="02020603050405020304" pitchFamily="18" charset="0"/>
              </a:rPr>
              <a:t>Latin</a:t>
            </a:r>
            <a:endParaRPr kumimoji="0" lang="it-IT" sz="2200" b="1" i="0" u="none" strike="noStrike" kern="1200" cap="none" spc="0" normalizeH="0" baseline="0" noProof="0" dirty="0">
              <a:ln>
                <a:noFill/>
              </a:ln>
              <a:solidFill>
                <a:srgbClr val="002060"/>
              </a:solidFill>
              <a:effectLst/>
              <a:uLnTx/>
              <a:uFillTx/>
              <a:latin typeface="Calibri" panose="020F0502020204030204"/>
              <a:ea typeface="+mn-ea"/>
            </a:endParaRPr>
          </a:p>
        </p:txBody>
      </p:sp>
      <p:sp>
        <p:nvSpPr>
          <p:cNvPr id="28" name="Rettangolo 27"/>
          <p:cNvSpPr/>
          <p:nvPr/>
        </p:nvSpPr>
        <p:spPr>
          <a:xfrm>
            <a:off x="7754535" y="5461995"/>
            <a:ext cx="2125903"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200" b="1" i="0" u="none" strike="noStrike" kern="1200" cap="none" spc="0" normalizeH="0" baseline="0" noProof="0" dirty="0">
                <a:ln>
                  <a:noFill/>
                </a:ln>
                <a:solidFill>
                  <a:srgbClr val="002060"/>
                </a:solidFill>
                <a:effectLst/>
                <a:uLnTx/>
                <a:uFillTx/>
                <a:latin typeface="Ink Free" panose="03080402000500000000" pitchFamily="66" charset="0"/>
                <a:ea typeface="+mn-ea"/>
                <a:cs typeface="Times New Roman" panose="02020603050405020304" pitchFamily="18" charset="0"/>
              </a:rPr>
              <a:t>in-</a:t>
            </a:r>
            <a:r>
              <a:rPr kumimoji="0" lang="it-IT" sz="2200" b="1" i="0" u="none" strike="noStrike" kern="1200" cap="none" spc="0" normalizeH="0" baseline="0" noProof="0" dirty="0" err="1">
                <a:ln>
                  <a:noFill/>
                </a:ln>
                <a:solidFill>
                  <a:srgbClr val="002060"/>
                </a:solidFill>
                <a:effectLst/>
                <a:uLnTx/>
                <a:uFillTx/>
                <a:latin typeface="Ink Free" panose="03080402000500000000" pitchFamily="66" charset="0"/>
                <a:ea typeface="+mn-ea"/>
                <a:cs typeface="Times New Roman" panose="02020603050405020304" pitchFamily="18" charset="0"/>
              </a:rPr>
              <a:t>depht</a:t>
            </a:r>
            <a:r>
              <a:rPr kumimoji="0" lang="it-IT" sz="2200" b="1" i="0" u="none" strike="noStrike" kern="1200" cap="none" spc="0" normalizeH="0" baseline="0" noProof="0" dirty="0">
                <a:ln>
                  <a:noFill/>
                </a:ln>
                <a:solidFill>
                  <a:srgbClr val="002060"/>
                </a:solidFill>
                <a:effectLst/>
                <a:uLnTx/>
                <a:uFillTx/>
                <a:latin typeface="Ink Free" panose="03080402000500000000" pitchFamily="66" charset="0"/>
                <a:ea typeface="+mn-ea"/>
                <a:cs typeface="Times New Roman" panose="02020603050405020304" pitchFamily="18" charset="0"/>
              </a:rPr>
              <a:t> </a:t>
            </a:r>
            <a:r>
              <a:rPr kumimoji="0" lang="it-IT" sz="2200" b="1" i="0" u="none" strike="noStrike" kern="1200" cap="none" spc="0" normalizeH="0" baseline="0" noProof="0" dirty="0" err="1">
                <a:ln>
                  <a:noFill/>
                </a:ln>
                <a:solidFill>
                  <a:srgbClr val="002060"/>
                </a:solidFill>
                <a:effectLst/>
                <a:uLnTx/>
                <a:uFillTx/>
                <a:latin typeface="Ink Free" panose="03080402000500000000" pitchFamily="66" charset="0"/>
                <a:ea typeface="+mn-ea"/>
                <a:cs typeface="Times New Roman" panose="02020603050405020304" pitchFamily="18" charset="0"/>
              </a:rPr>
              <a:t>studies</a:t>
            </a:r>
            <a:endParaRPr kumimoji="0" lang="it-IT" sz="2200" b="1" i="0" u="none" strike="noStrike" kern="1200" cap="none" spc="0" normalizeH="0" baseline="0" noProof="0" dirty="0">
              <a:ln>
                <a:noFill/>
              </a:ln>
              <a:solidFill>
                <a:srgbClr val="002060"/>
              </a:solidFill>
              <a:effectLst/>
              <a:uLnTx/>
              <a:uFillTx/>
              <a:latin typeface="Calibri" panose="020F0502020204030204"/>
              <a:ea typeface="+mn-ea"/>
            </a:endParaRPr>
          </a:p>
        </p:txBody>
      </p:sp>
      <p:cxnSp>
        <p:nvCxnSpPr>
          <p:cNvPr id="30" name="Connettore 2 29"/>
          <p:cNvCxnSpPr/>
          <p:nvPr/>
        </p:nvCxnSpPr>
        <p:spPr>
          <a:xfrm>
            <a:off x="7171982" y="5771085"/>
            <a:ext cx="590519" cy="300832"/>
          </a:xfrm>
          <a:prstGeom prst="straightConnector1">
            <a:avLst/>
          </a:prstGeom>
          <a:ln w="19050">
            <a:solidFill>
              <a:schemeClr val="accent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Rettangolo 31"/>
          <p:cNvSpPr/>
          <p:nvPr/>
        </p:nvSpPr>
        <p:spPr>
          <a:xfrm>
            <a:off x="7801480" y="5915800"/>
            <a:ext cx="1556836"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200" b="1" i="0" u="none" strike="noStrike" kern="1200" cap="none" spc="0" normalizeH="0" baseline="0" noProof="0" dirty="0">
                <a:ln>
                  <a:noFill/>
                </a:ln>
                <a:solidFill>
                  <a:srgbClr val="002060"/>
                </a:solidFill>
                <a:effectLst/>
                <a:uLnTx/>
                <a:uFillTx/>
                <a:latin typeface="Ink Free" panose="03080402000500000000" pitchFamily="66" charset="0"/>
                <a:ea typeface="+mn-ea"/>
                <a:cs typeface="Times New Roman" panose="02020603050405020304" pitchFamily="18" charset="0"/>
              </a:rPr>
              <a:t>sub-courses</a:t>
            </a:r>
            <a:endParaRPr kumimoji="0" lang="it-IT" sz="2200" b="1" i="0" u="none" strike="noStrike" kern="1200" cap="none" spc="0" normalizeH="0" baseline="0" noProof="0" dirty="0">
              <a:ln>
                <a:noFill/>
              </a:ln>
              <a:solidFill>
                <a:srgbClr val="002060"/>
              </a:solidFill>
              <a:effectLst/>
              <a:uLnTx/>
              <a:uFillTx/>
              <a:latin typeface="Calibri" panose="020F0502020204030204"/>
              <a:ea typeface="+mn-ea"/>
            </a:endParaRPr>
          </a:p>
        </p:txBody>
      </p:sp>
      <p:pic>
        <p:nvPicPr>
          <p:cNvPr id="7170" name="Picture 2" descr="Ma... la matematica è una scienza? | Dossier due punto uno">
            <a:extLst>
              <a:ext uri="{FF2B5EF4-FFF2-40B4-BE49-F238E27FC236}">
                <a16:creationId xmlns="" xmlns:a16="http://schemas.microsoft.com/office/drawing/2014/main" id="{3BDF9134-423B-4917-93E0-8BC02BB969F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0539" y="2634555"/>
            <a:ext cx="3077351" cy="20009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2" name="Picture 4" descr="Approccio know how ... didattica delle scienze tra sapere e fare - Dea  Formazione">
            <a:extLst>
              <a:ext uri="{FF2B5EF4-FFF2-40B4-BE49-F238E27FC236}">
                <a16:creationId xmlns="" xmlns:a16="http://schemas.microsoft.com/office/drawing/2014/main" id="{2A4A04B9-C14F-45D0-950A-F5C1458CDA52}"/>
              </a:ext>
            </a:extLst>
          </p:cNvPr>
          <p:cNvPicPr>
            <a:picLocks noChangeAspect="1" noChangeArrowheads="1"/>
          </p:cNvPicPr>
          <p:nvPr/>
        </p:nvPicPr>
        <p:blipFill rotWithShape="1">
          <a:blip r:embed="rId10">
            <a:duotone>
              <a:prstClr val="black"/>
              <a:schemeClr val="accent1">
                <a:tint val="45000"/>
                <a:satMod val="400000"/>
              </a:schemeClr>
            </a:duotone>
            <a:extLst>
              <a:ext uri="{BEBA8EAE-BF5A-486C-A8C5-ECC9F3942E4B}">
                <a14:imgProps xmlns:a14="http://schemas.microsoft.com/office/drawing/2010/main">
                  <a14:imgLayer r:embed="rId11">
                    <a14:imgEffect>
                      <a14:backgroundRemoval t="5702" b="96272" l="5482" r="97921">
                        <a14:foregroundMark x1="50851" y1="11842" x2="44802" y2="1316"/>
                        <a14:foregroundMark x1="44802" y1="1316" x2="42155" y2="14912"/>
                        <a14:foregroundMark x1="42155" y1="14912" x2="52174" y2="11404"/>
                        <a14:foregroundMark x1="52174" y1="11404" x2="42722" y2="5702"/>
                        <a14:foregroundMark x1="42722" y1="5702" x2="34026" y2="14693"/>
                        <a14:foregroundMark x1="34026" y1="14693" x2="35728" y2="26974"/>
                        <a14:foregroundMark x1="35728" y1="26974" x2="41966" y2="16886"/>
                        <a14:foregroundMark x1="41966" y1="16886" x2="31380" y2="10088"/>
                        <a14:foregroundMark x1="31380" y1="10088" x2="28544" y2="21491"/>
                        <a14:foregroundMark x1="28544" y1="21491" x2="39509" y2="18860"/>
                        <a14:foregroundMark x1="39509" y1="18860" x2="30435" y2="24561"/>
                        <a14:foregroundMark x1="30435" y1="24561" x2="41210" y2="23026"/>
                        <a14:foregroundMark x1="41210" y1="23026" x2="32514" y2="14254"/>
                        <a14:foregroundMark x1="32514" y1="14254" x2="33648" y2="25658"/>
                        <a14:foregroundMark x1="33648" y1="25658" x2="24008" y2="17325"/>
                        <a14:foregroundMark x1="24008" y1="17325" x2="24008" y2="29605"/>
                        <a14:foregroundMark x1="24008" y1="29605" x2="15879" y2="34868"/>
                        <a14:foregroundMark x1="15879" y1="34868" x2="25142" y2="31360"/>
                        <a14:foregroundMark x1="25142" y1="31360" x2="10586" y2="31140"/>
                        <a14:foregroundMark x1="10586" y1="31140" x2="20227" y2="35526"/>
                        <a14:foregroundMark x1="20227" y1="35526" x2="16068" y2="25000"/>
                        <a14:foregroundMark x1="16068" y1="25000" x2="8318" y2="32675"/>
                        <a14:foregroundMark x1="8318" y1="32675" x2="18147" y2="33553"/>
                        <a14:foregroundMark x1="18147" y1="33553" x2="13989" y2="46711"/>
                        <a14:foregroundMark x1="13989" y1="46711" x2="23629" y2="46930"/>
                        <a14:foregroundMark x1="23629" y1="46930" x2="14367" y2="59430"/>
                        <a14:foregroundMark x1="14367" y1="59430" x2="25142" y2="53070"/>
                        <a14:foregroundMark x1="25142" y1="53070" x2="12854" y2="49123"/>
                        <a14:foregroundMark x1="12854" y1="49123" x2="24386" y2="51754"/>
                        <a14:foregroundMark x1="24386" y1="51754" x2="12476" y2="46272"/>
                        <a14:foregroundMark x1="12476" y1="46272" x2="3025" y2="48904"/>
                        <a14:foregroundMark x1="3025" y1="48904" x2="10586" y2="39474"/>
                        <a14:foregroundMark x1="10586" y1="39474" x2="4915" y2="52851"/>
                        <a14:foregroundMark x1="4915" y1="52851" x2="14178" y2="50219"/>
                        <a14:foregroundMark x1="14178" y1="50219" x2="9263" y2="60746"/>
                        <a14:foregroundMark x1="9263" y1="60746" x2="6238" y2="47368"/>
                        <a14:foregroundMark x1="6238" y1="47368" x2="25898" y2="66667"/>
                        <a14:foregroundMark x1="25898" y1="66667" x2="22495" y2="56360"/>
                        <a14:foregroundMark x1="22495" y1="56360" x2="27410" y2="67105"/>
                        <a14:foregroundMark x1="27410" y1="67105" x2="27221" y2="67325"/>
                        <a14:foregroundMark x1="26276" y1="53289" x2="36437" y2="59291"/>
                        <a14:foregroundMark x1="36702" y1="59014" x2="37429" y2="48465"/>
                        <a14:foregroundMark x1="37429" y1="48465" x2="27977" y2="41667"/>
                        <a14:foregroundMark x1="27977" y1="41667" x2="12854" y2="44956"/>
                        <a14:foregroundMark x1="12854" y1="44956" x2="25520" y2="47807"/>
                        <a14:foregroundMark x1="25520" y1="47807" x2="13422" y2="48465"/>
                        <a14:foregroundMark x1="13422" y1="48465" x2="25331" y2="51754"/>
                        <a14:foregroundMark x1="25331" y1="51754" x2="34026" y2="37719"/>
                        <a14:foregroundMark x1="34026" y1="37719" x2="31191" y2="49561"/>
                        <a14:foregroundMark x1="31191" y1="49561" x2="37429" y2="41228"/>
                        <a14:foregroundMark x1="37429" y1="41228" x2="37240" y2="56579"/>
                        <a14:foregroundMark x1="37240" y1="56579" x2="27032" y2="62500"/>
                        <a14:foregroundMark x1="27032" y1="62500" x2="35161" y2="52193"/>
                        <a14:foregroundMark x1="35161" y1="52193" x2="24197" y2="60307"/>
                        <a14:foregroundMark x1="24197" y1="60307" x2="12287" y2="80263"/>
                        <a14:foregroundMark x1="12287" y1="80263" x2="21739" y2="75439"/>
                        <a14:foregroundMark x1="21739" y1="75439" x2="18526" y2="88816"/>
                        <a14:foregroundMark x1="18526" y1="88816" x2="28166" y2="88158"/>
                        <a14:foregroundMark x1="28166" y1="88158" x2="19093" y2="92105"/>
                        <a14:foregroundMark x1="19093" y1="92105" x2="26087" y2="82895"/>
                        <a14:foregroundMark x1="26087" y1="82895" x2="21739" y2="94956"/>
                        <a14:foregroundMark x1="21739" y1="94956" x2="31569" y2="99781"/>
                        <a14:foregroundMark x1="31569" y1="99781" x2="20227" y2="98465"/>
                        <a14:foregroundMark x1="20227" y1="98465" x2="29301" y2="94956"/>
                        <a14:foregroundMark x1="29301" y1="94956" x2="29868" y2="82237"/>
                        <a14:foregroundMark x1="29868" y1="82237" x2="24953" y2="81360"/>
                        <a14:foregroundMark x1="34972" y1="46272" x2="42533" y2="37939"/>
                        <a14:foregroundMark x1="42533" y1="37939" x2="38185" y2="48026"/>
                        <a14:foregroundMark x1="38185" y1="48026" x2="44045" y2="39035"/>
                        <a14:foregroundMark x1="44045" y1="39035" x2="45369" y2="51096"/>
                        <a14:foregroundMark x1="45369" y1="51096" x2="39887" y2="32456"/>
                        <a14:foregroundMark x1="90359" y1="36623" x2="96030" y2="25439"/>
                        <a14:foregroundMark x1="96030" y1="25439" x2="89792" y2="57018"/>
                        <a14:foregroundMark x1="89792" y1="57018" x2="90359" y2="40789"/>
                        <a14:foregroundMark x1="90359" y1="40789" x2="85633" y2="15570"/>
                        <a14:foregroundMark x1="85633" y1="15570" x2="97164" y2="10088"/>
                        <a14:foregroundMark x1="97164" y1="10088" x2="90926" y2="19079"/>
                        <a14:foregroundMark x1="90926" y1="19079" x2="98866" y2="12719"/>
                        <a14:foregroundMark x1="98866" y1="12719" x2="92250" y2="21491"/>
                        <a14:foregroundMark x1="92250" y1="21491" x2="82609" y2="9868"/>
                        <a14:foregroundMark x1="82609" y1="9868" x2="77883" y2="19518"/>
                        <a14:foregroundMark x1="77883" y1="19518" x2="89036" y2="33333"/>
                        <a14:foregroundMark x1="89036" y1="33333" x2="97921" y2="59211"/>
                        <a14:foregroundMark x1="95085" y1="71711" x2="97543" y2="87719"/>
                        <a14:foregroundMark x1="97543" y1="87719" x2="93762" y2="98465"/>
                        <a14:foregroundMark x1="93762" y1="98465" x2="96030" y2="87719"/>
                        <a14:foregroundMark x1="96030" y1="87719" x2="97732" y2="96491"/>
                        <a14:foregroundMark x1="93195" y1="69518" x2="92817" y2="72149"/>
                        <a14:foregroundMark x1="74858" y1="5921" x2="64839" y2="8114"/>
                        <a14:foregroundMark x1="64839" y1="8114" x2="76749" y2="7456"/>
                        <a14:foregroundMark x1="76749" y1="7456" x2="64650" y2="877"/>
                        <a14:foregroundMark x1="64650" y1="877" x2="41588" y2="2193"/>
                        <a14:foregroundMark x1="41588" y1="2193" x2="55577" y2="5482"/>
                        <a14:foregroundMark x1="55577" y1="5482" x2="44991" y2="5702"/>
                        <a14:foregroundMark x1="44991" y1="5702" x2="49149" y2="6798"/>
                        <a14:backgroundMark x1="61248" y1="25439" x2="61248" y2="25439"/>
                        <a14:backgroundMark x1="61248" y1="25439" x2="61248" y2="25439"/>
                        <a14:backgroundMark x1="61059" y1="25439" x2="61815" y2="28728"/>
                        <a14:backgroundMark x1="62760" y1="33114" x2="63705" y2="35526"/>
                        <a14:backgroundMark x1="65028" y1="38596" x2="63327" y2="42982"/>
                        <a14:backgroundMark x1="62760" y1="31360" x2="67486" y2="42325"/>
                        <a14:backgroundMark x1="67486" y1="42325" x2="71456" y2="32237"/>
                        <a14:backgroundMark x1="71456" y1="32237" x2="65974" y2="21491"/>
                        <a14:backgroundMark x1="65974" y1="21491" x2="56711" y2="16886"/>
                        <a14:backgroundMark x1="56711" y1="16886" x2="51796" y2="27851"/>
                        <a14:backgroundMark x1="51796" y1="27851" x2="59546" y2="35965"/>
                        <a14:backgroundMark x1="59546" y1="35965" x2="67297" y2="29386"/>
                        <a14:backgroundMark x1="67297" y1="29386" x2="59546" y2="21053"/>
                        <a14:backgroundMark x1="59546" y1="21053" x2="55198" y2="32456"/>
                        <a14:backgroundMark x1="55198" y1="32456" x2="63138" y2="46711"/>
                        <a14:backgroundMark x1="63138" y1="46711" x2="56900" y2="55921"/>
                        <a14:backgroundMark x1="56900" y1="55921" x2="67864" y2="63816"/>
                        <a14:backgroundMark x1="67864" y1="63816" x2="77127" y2="61184"/>
                        <a14:backgroundMark x1="77127" y1="61184" x2="63705" y2="46491"/>
                        <a14:backgroundMark x1="63705" y1="46491" x2="48582" y2="49123"/>
                        <a14:backgroundMark x1="48024" y1="50706" x2="41777" y2="68421"/>
                        <a14:backgroundMark x1="48582" y1="49123" x2="48438" y2="49532"/>
                        <a14:backgroundMark x1="41777" y1="68421" x2="48960" y2="85307"/>
                        <a14:backgroundMark x1="48960" y1="85307" x2="59546" y2="90132"/>
                        <a14:backgroundMark x1="59546" y1="90132" x2="69565" y2="90789"/>
                        <a14:backgroundMark x1="69565" y1="90789" x2="76938" y2="80921"/>
                        <a14:backgroundMark x1="76938" y1="80921" x2="69754" y2="71053"/>
                        <a14:backgroundMark x1="69754" y1="71053" x2="51796" y2="74342"/>
                        <a14:backgroundMark x1="51796" y1="74342" x2="47448" y2="90132"/>
                        <a14:backgroundMark x1="47448" y1="90132" x2="54064" y2="99561"/>
                        <a14:backgroundMark x1="54064" y1="99561" x2="82987" y2="92544"/>
                        <a14:backgroundMark x1="82987" y1="92544" x2="81664" y2="79825"/>
                        <a14:backgroundMark x1="81664" y1="79825" x2="74291" y2="73026"/>
                        <a14:backgroundMark x1="74291" y1="73026" x2="49905" y2="67544"/>
                        <a14:backgroundMark x1="49905" y1="67544" x2="40265" y2="74561"/>
                        <a14:backgroundMark x1="40265" y1="74561" x2="52552" y2="88596"/>
                        <a14:backgroundMark x1="52552" y1="88596" x2="66919" y2="87281"/>
                        <a14:backgroundMark x1="66919" y1="87281" x2="74102" y2="75000"/>
                        <a14:backgroundMark x1="74102" y1="75000" x2="64650" y2="62939"/>
                        <a14:backgroundMark x1="64650" y1="62939" x2="54442" y2="67544"/>
                        <a14:backgroundMark x1="54442" y1="67544" x2="58979" y2="82018"/>
                        <a14:backgroundMark x1="58979" y1="82018" x2="75236" y2="86404"/>
                        <a14:backgroundMark x1="75236" y1="86404" x2="80718" y2="76535"/>
                        <a14:backgroundMark x1="80718" y1="76535" x2="78450" y2="65351"/>
                        <a14:backgroundMark x1="78450" y1="65351" x2="66541" y2="57018"/>
                        <a14:backgroundMark x1="66541" y1="57018" x2="62193" y2="60088"/>
                        <a14:backgroundMark x1="66163" y1="48684" x2="77505" y2="53728"/>
                        <a14:backgroundMark x1="77505" y1="53728" x2="82231" y2="64254"/>
                        <a14:backgroundMark x1="82231" y1="64254" x2="73913" y2="54386"/>
                        <a14:backgroundMark x1="73913" y1="54386" x2="70699" y2="42544"/>
                        <a14:backgroundMark x1="70699" y1="42544" x2="79584" y2="56798"/>
                        <a14:backgroundMark x1="79584" y1="56798" x2="64650" y2="39474"/>
                        <a14:backgroundMark x1="64650" y1="39474" x2="76371" y2="44298"/>
                        <a14:backgroundMark x1="76371" y1="44298" x2="65217" y2="45833"/>
                        <a14:backgroundMark x1="65217" y1="45833" x2="50095" y2="31579"/>
                        <a14:backgroundMark x1="50095" y1="31579" x2="69754" y2="37500"/>
                        <a14:backgroundMark x1="69754" y1="37500" x2="53686" y2="39474"/>
                        <a14:backgroundMark x1="53686" y1="39474" x2="68242" y2="39693"/>
                        <a14:backgroundMark x1="68242" y1="39693" x2="59168" y2="43421"/>
                        <a14:backgroundMark x1="59168" y1="43421" x2="73157" y2="49123"/>
                        <a14:backgroundMark x1="73157" y1="49123" x2="63705" y2="50439"/>
                        <a14:backgroundMark x1="63705" y1="50439" x2="75992" y2="57018"/>
                        <a14:backgroundMark x1="75992" y1="57018" x2="72023" y2="67544"/>
                        <a14:backgroundMark x1="72023" y1="67544" x2="86200" y2="65789"/>
                        <a14:backgroundMark x1="86200" y1="65789" x2="90000" y2="69072"/>
                        <a14:backgroundMark x1="92781" y1="77972" x2="88469" y2="86404"/>
                        <a14:backgroundMark x1="88469" y1="86404" x2="81285" y2="63377"/>
                        <a14:backgroundMark x1="81285" y1="63377" x2="85444" y2="76974"/>
                        <a14:backgroundMark x1="85444" y1="76974" x2="85066" y2="80263"/>
                        <a14:backgroundMark x1="50095" y1="69737" x2="55577" y2="58772"/>
                        <a14:backgroundMark x1="55577" y1="58772" x2="63705" y2="67544"/>
                        <a14:backgroundMark x1="63705" y1="67544" x2="52363" y2="63816"/>
                        <a14:backgroundMark x1="52363" y1="63816" x2="57656" y2="57456"/>
                        <a14:backgroundMark x1="45369" y1="82895" x2="52363" y2="94518"/>
                        <a14:backgroundMark x1="52363" y1="94518" x2="56522" y2="83553"/>
                        <a14:backgroundMark x1="56522" y1="83553" x2="46125" y2="79605"/>
                        <a14:backgroundMark x1="46125" y1="79605" x2="37240" y2="87281"/>
                        <a14:backgroundMark x1="37240" y1="87281" x2="43478" y2="80702"/>
                        <a14:backgroundMark x1="47637" y1="57895" x2="47637" y2="57895"/>
                        <a14:backgroundMark x1="52363" y1="54167" x2="48015" y2="64693"/>
                        <a14:backgroundMark x1="48015" y1="64693" x2="49149" y2="63158"/>
                        <a14:backgroundMark x1="48582" y1="63816" x2="47637" y2="51316"/>
                        <a14:backgroundMark x1="47637" y1="51316" x2="56333" y2="57456"/>
                        <a14:backgroundMark x1="56333" y1="57456" x2="53686" y2="58991"/>
                        <a14:backgroundMark x1="44045" y1="88158" x2="44045" y2="88158"/>
                        <a14:backgroundMark x1="79395" y1="54825" x2="79395" y2="54825"/>
                        <a14:backgroundMark x1="83554" y1="55921" x2="82987" y2="55921"/>
                        <a14:backgroundMark x1="77127" y1="51974" x2="77127" y2="51974"/>
                        <a14:backgroundMark x1="81096" y1="51754" x2="81096" y2="51754"/>
                        <a14:backgroundMark x1="81285" y1="53289" x2="81285" y2="56798"/>
                        <a14:backgroundMark x1="81285" y1="57237" x2="81853" y2="58553"/>
                        <a14:backgroundMark x1="50473" y1="65132" x2="50473" y2="65132"/>
                        <a14:backgroundMark x1="68431" y1="77193" x2="68431" y2="77193"/>
                        <a14:backgroundMark x1="63138" y1="81140" x2="63138" y2="81140"/>
                        <a14:backgroundMark x1="64083" y1="78070" x2="64083" y2="78070"/>
                        <a14:backgroundMark x1="66352" y1="76535" x2="66352" y2="76535"/>
                        <a14:backgroundMark x1="51040" y1="60746" x2="51040" y2="60746"/>
                        <a14:backgroundMark x1="45180" y1="92982" x2="35728" y2="86404"/>
                        <a14:backgroundMark x1="35728" y1="86404" x2="41966" y2="95833"/>
                        <a14:backgroundMark x1="41966" y1="95833" x2="40265" y2="83553"/>
                        <a14:backgroundMark x1="40265" y1="83553" x2="37996" y2="94518"/>
                        <a14:backgroundMark x1="37996" y1="94518" x2="46125" y2="98904"/>
                        <a14:backgroundMark x1="68242" y1="43860" x2="74480" y2="34430"/>
                        <a14:backgroundMark x1="74480" y1="34430" x2="71078" y2="23904"/>
                        <a14:backgroundMark x1="71078" y1="23904" x2="70132" y2="28509"/>
                        <a14:backgroundMark x1="75047" y1="36184" x2="71645" y2="25000"/>
                        <a14:backgroundMark x1="71645" y1="25000" x2="64650" y2="16009"/>
                        <a14:backgroundMark x1="64650" y1="16009" x2="55009" y2="19737"/>
                        <a14:backgroundMark x1="55009" y1="19737" x2="52174" y2="32237"/>
                        <a14:backgroundMark x1="52174" y1="32237" x2="59924" y2="21930"/>
                        <a14:backgroundMark x1="59924" y1="21930" x2="53119" y2="29605"/>
                        <a14:backgroundMark x1="53119" y1="29605" x2="51985" y2="41228"/>
                        <a14:backgroundMark x1="51985" y1="41228" x2="60302" y2="35526"/>
                        <a14:backgroundMark x1="60302" y1="35526" x2="54442" y2="45833"/>
                        <a14:backgroundMark x1="54442" y1="45833" x2="56711" y2="45395"/>
                        <a14:backgroundMark x1="42344" y1="66886" x2="45369" y2="55044"/>
                        <a14:backgroundMark x1="45369" y1="55044" x2="40454" y2="68640"/>
                        <a14:backgroundMark x1="40454" y1="68640" x2="43856" y2="56140"/>
                        <a14:backgroundMark x1="43856" y1="56140" x2="35539" y2="82895"/>
                        <a14:backgroundMark x1="35539" y1="82895" x2="38752" y2="98465"/>
                        <a14:backgroundMark x1="46503" y1="53728" x2="38752" y2="61842"/>
                        <a14:backgroundMark x1="38752" y1="61842" x2="42722" y2="63377"/>
                        <a14:backgroundMark x1="59357" y1="41009" x2="54631" y2="31140"/>
                        <a14:backgroundMark x1="54631" y1="31140" x2="55766" y2="19298"/>
                        <a14:backgroundMark x1="55766" y1="19298" x2="65784" y2="17544"/>
                        <a14:backgroundMark x1="65784" y1="17544" x2="71834" y2="27632"/>
                        <a14:backgroundMark x1="71834" y1="27632" x2="74291" y2="38596"/>
                        <a14:backgroundMark x1="74291" y1="38596" x2="71456" y2="43640"/>
                        <a14:backgroundMark x1="71834" y1="31140" x2="71078" y2="20175"/>
                        <a14:backgroundMark x1="71078" y1="20175" x2="67297" y2="16886"/>
                        <a14:backgroundMark x1="72023" y1="25219" x2="73535" y2="31579"/>
                        <a14:backgroundMark x1="73157" y1="26535" x2="73157" y2="26535"/>
                        <a14:backgroundMark x1="72590" y1="26096" x2="72590" y2="26096"/>
                        <a14:backgroundMark x1="72590" y1="26096" x2="72590" y2="26096"/>
                        <a14:backgroundMark x1="72590" y1="25877" x2="72590" y2="25877"/>
                        <a14:backgroundMark x1="72779" y1="25877" x2="72779" y2="25877"/>
                        <a14:backgroundMark x1="72968" y1="25877" x2="72968" y2="25877"/>
                        <a14:backgroundMark x1="72968" y1="25439" x2="72968" y2="25439"/>
                        <a14:backgroundMark x1="71834" y1="25219" x2="71834" y2="25219"/>
                        <a14:backgroundMark x1="71834" y1="23465" x2="71834" y2="23465"/>
                        <a14:backgroundMark x1="72212" y1="24781" x2="72212" y2="24781"/>
                        <a14:backgroundMark x1="72779" y1="24781" x2="72779" y2="24781"/>
                        <a14:backgroundMark x1="72968" y1="25000" x2="72968" y2="25000"/>
                        <a14:backgroundMark x1="72401" y1="24781" x2="72401" y2="24781"/>
                        <a14:backgroundMark x1="72401" y1="24342" x2="72401" y2="24342"/>
                        <a14:backgroundMark x1="72023" y1="24342" x2="72023" y2="24342"/>
                        <a14:backgroundMark x1="74669" y1="32456" x2="74669" y2="32456"/>
                        <a14:backgroundMark x1="74669" y1="32456" x2="74669" y2="32456"/>
                        <a14:backgroundMark x1="73913" y1="31360" x2="73913" y2="31360"/>
                        <a14:backgroundMark x1="74102" y1="31360" x2="74102" y2="31360"/>
                        <a14:backgroundMark x1="74102" y1="31360" x2="73535" y2="34211"/>
                        <a14:backgroundMark x1="53875" y1="23465" x2="53875" y2="23465"/>
                        <a14:backgroundMark x1="52174" y1="23465" x2="52174" y2="23465"/>
                        <a14:backgroundMark x1="52552" y1="24781" x2="52930" y2="25439"/>
                        <a14:backgroundMark x1="53119" y1="24342" x2="53119" y2="24342"/>
                        <a14:backgroundMark x1="53686" y1="23465" x2="53686" y2="23465"/>
                        <a14:backgroundMark x1="53686" y1="23246" x2="53686" y2="23246"/>
                        <a14:backgroundMark x1="53686" y1="23026" x2="53686" y2="23026"/>
                        <a14:backgroundMark x1="52363" y1="23026" x2="52363" y2="23026"/>
                        <a14:backgroundMark x1="52363" y1="24342" x2="52363" y2="25439"/>
                        <a14:backgroundMark x1="52930" y1="28070" x2="53497" y2="32895"/>
                        <a14:backgroundMark x1="53497" y1="33333" x2="53497" y2="34430"/>
                        <a14:backgroundMark x1="52930" y1="34868" x2="52930" y2="34868"/>
                        <a14:backgroundMark x1="52930" y1="35746" x2="52930" y2="35746"/>
                        <a14:backgroundMark x1="53497" y1="37500" x2="53497" y2="37500"/>
                        <a14:backgroundMark x1="53686" y1="38158" x2="53686" y2="38158"/>
                        <a14:backgroundMark x1="54442" y1="40132" x2="54442" y2="40132"/>
                        <a14:backgroundMark x1="54064" y1="40351" x2="54064" y2="40351"/>
                        <a14:backgroundMark x1="54064" y1="39254" x2="54064" y2="39254"/>
                        <a14:backgroundMark x1="53875" y1="38816" x2="53875" y2="38816"/>
                        <a14:backgroundMark x1="53686" y1="37719" x2="53686" y2="37719"/>
                        <a14:backgroundMark x1="53497" y1="36842" x2="53497" y2="36842"/>
                        <a14:backgroundMark x1="53119" y1="36404" x2="53119" y2="36404"/>
                        <a14:backgroundMark x1="53119" y1="36404" x2="53119" y2="36404"/>
                        <a14:backgroundMark x1="53119" y1="35965" x2="53119" y2="35965"/>
                        <a14:backgroundMark x1="53119" y1="35526" x2="53119" y2="35526"/>
                        <a14:backgroundMark x1="53497" y1="35307" x2="55955" y2="38158"/>
                        <a14:backgroundMark x1="54442" y1="36842" x2="54064" y2="32237"/>
                        <a14:backgroundMark x1="54820" y1="23465" x2="63327" y2="17544"/>
                        <a14:backgroundMark x1="63327" y1="17544" x2="62382" y2="16667"/>
                      </a14:backgroundRemoval>
                    </a14:imgEffect>
                  </a14:imgLayer>
                </a14:imgProps>
              </a:ext>
              <a:ext uri="{28A0092B-C50C-407E-A947-70E740481C1C}">
                <a14:useLocalDpi xmlns:a14="http://schemas.microsoft.com/office/drawing/2010/main" val="0"/>
              </a:ext>
            </a:extLst>
          </a:blip>
          <a:srcRect r="42877"/>
          <a:stretch/>
        </p:blipFill>
        <p:spPr bwMode="auto">
          <a:xfrm rot="1569664">
            <a:off x="3900535" y="2129850"/>
            <a:ext cx="2556564" cy="381803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ᐈ Matematica disegni di stock, immagini di formule matematiche | scarica su  Depositphotos®">
            <a:extLst>
              <a:ext uri="{FF2B5EF4-FFF2-40B4-BE49-F238E27FC236}">
                <a16:creationId xmlns="" xmlns:a16="http://schemas.microsoft.com/office/drawing/2014/main" id="{ACE7E9FA-720A-4692-ACC1-6CE2E739A5D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1492" y="4536022"/>
            <a:ext cx="2470308" cy="17456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071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Scale>
                                      <p:cBhvr>
                                        <p:cTn id="20"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7"/>
                                        </p:tgtEl>
                                        <p:attrNameLst>
                                          <p:attrName>ppt_x</p:attrName>
                                          <p:attrName>ppt_y</p:attrName>
                                        </p:attrNameLst>
                                      </p:cBhvr>
                                    </p:animMotion>
                                    <p:animEffect transition="in" filter="fade">
                                      <p:cBhvr>
                                        <p:cTn id="22" dur="10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7172"/>
                                        </p:tgtEl>
                                        <p:attrNameLst>
                                          <p:attrName>style.visibility</p:attrName>
                                        </p:attrNameLst>
                                      </p:cBhvr>
                                      <p:to>
                                        <p:strVal val="visible"/>
                                      </p:to>
                                    </p:set>
                                    <p:animEffect transition="in" filter="fade">
                                      <p:cBhvr>
                                        <p:cTn id="25" dur="500"/>
                                        <p:tgtEl>
                                          <p:spTgt spid="7172"/>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strips(down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strVal val="#ppt_w*0.70"/>
                                          </p:val>
                                        </p:tav>
                                        <p:tav tm="100000">
                                          <p:val>
                                            <p:strVal val="#ppt_w"/>
                                          </p:val>
                                        </p:tav>
                                      </p:tavLst>
                                    </p:anim>
                                    <p:anim calcmode="lin" valueType="num">
                                      <p:cBhvr>
                                        <p:cTn id="36" dur="1000" fill="hold"/>
                                        <p:tgtEl>
                                          <p:spTgt spid="10"/>
                                        </p:tgtEl>
                                        <p:attrNameLst>
                                          <p:attrName>ppt_h</p:attrName>
                                        </p:attrNameLst>
                                      </p:cBhvr>
                                      <p:tavLst>
                                        <p:tav tm="0">
                                          <p:val>
                                            <p:strVal val="#ppt_h"/>
                                          </p:val>
                                        </p:tav>
                                        <p:tav tm="100000">
                                          <p:val>
                                            <p:strVal val="#ppt_h"/>
                                          </p:val>
                                        </p:tav>
                                      </p:tavLst>
                                    </p:anim>
                                    <p:animEffect transition="in" filter="fade">
                                      <p:cBhvr>
                                        <p:cTn id="37" dur="1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strips(downLeft)">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1000" fill="hold"/>
                                        <p:tgtEl>
                                          <p:spTgt spid="9"/>
                                        </p:tgtEl>
                                        <p:attrNameLst>
                                          <p:attrName>ppt_w</p:attrName>
                                        </p:attrNameLst>
                                      </p:cBhvr>
                                      <p:tavLst>
                                        <p:tav tm="0">
                                          <p:val>
                                            <p:strVal val="#ppt_w*0.70"/>
                                          </p:val>
                                        </p:tav>
                                        <p:tav tm="100000">
                                          <p:val>
                                            <p:strVal val="#ppt_w"/>
                                          </p:val>
                                        </p:tav>
                                      </p:tavLst>
                                    </p:anim>
                                    <p:anim calcmode="lin" valueType="num">
                                      <p:cBhvr>
                                        <p:cTn id="48" dur="1000" fill="hold"/>
                                        <p:tgtEl>
                                          <p:spTgt spid="9"/>
                                        </p:tgtEl>
                                        <p:attrNameLst>
                                          <p:attrName>ppt_h</p:attrName>
                                        </p:attrNameLst>
                                      </p:cBhvr>
                                      <p:tavLst>
                                        <p:tav tm="0">
                                          <p:val>
                                            <p:strVal val="#ppt_h"/>
                                          </p:val>
                                        </p:tav>
                                        <p:tav tm="100000">
                                          <p:val>
                                            <p:strVal val="#ppt_h"/>
                                          </p:val>
                                        </p:tav>
                                      </p:tavLst>
                                    </p:anim>
                                    <p:animEffect transition="in" filter="fade">
                                      <p:cBhvr>
                                        <p:cTn id="49" dur="10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18" presetClass="entr" presetSubtype="12"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strips(downLeft)">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17" presetClass="entr" presetSubtype="1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p:cTn id="59" dur="500" fill="hold"/>
                                        <p:tgtEl>
                                          <p:spTgt spid="15"/>
                                        </p:tgtEl>
                                        <p:attrNameLst>
                                          <p:attrName>ppt_w</p:attrName>
                                        </p:attrNameLst>
                                      </p:cBhvr>
                                      <p:tavLst>
                                        <p:tav tm="0">
                                          <p:val>
                                            <p:fltVal val="0"/>
                                          </p:val>
                                        </p:tav>
                                        <p:tav tm="100000">
                                          <p:val>
                                            <p:strVal val="#ppt_w"/>
                                          </p:val>
                                        </p:tav>
                                      </p:tavLst>
                                    </p:anim>
                                    <p:anim calcmode="lin" valueType="num">
                                      <p:cBhvr>
                                        <p:cTn id="60"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1000"/>
                                        <p:tgtEl>
                                          <p:spTgt spid="33"/>
                                        </p:tgtEl>
                                      </p:cBhvr>
                                    </p:animEffect>
                                    <p:anim calcmode="lin" valueType="num">
                                      <p:cBhvr>
                                        <p:cTn id="66" dur="1000" fill="hold"/>
                                        <p:tgtEl>
                                          <p:spTgt spid="33"/>
                                        </p:tgtEl>
                                        <p:attrNameLst>
                                          <p:attrName>ppt_x</p:attrName>
                                        </p:attrNameLst>
                                      </p:cBhvr>
                                      <p:tavLst>
                                        <p:tav tm="0">
                                          <p:val>
                                            <p:strVal val="#ppt_x"/>
                                          </p:val>
                                        </p:tav>
                                        <p:tav tm="100000">
                                          <p:val>
                                            <p:strVal val="#ppt_x"/>
                                          </p:val>
                                        </p:tav>
                                      </p:tavLst>
                                    </p:anim>
                                    <p:anim calcmode="lin" valueType="num">
                                      <p:cBhvr>
                                        <p:cTn id="6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6"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wipe(down)">
                                      <p:cBhvr>
                                        <p:cTn id="72" dur="580">
                                          <p:stCondLst>
                                            <p:cond delay="0"/>
                                          </p:stCondLst>
                                        </p:cTn>
                                        <p:tgtEl>
                                          <p:spTgt spid="17"/>
                                        </p:tgtEl>
                                      </p:cBhvr>
                                    </p:animEffect>
                                    <p:anim calcmode="lin" valueType="num">
                                      <p:cBhvr>
                                        <p:cTn id="7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78" dur="26">
                                          <p:stCondLst>
                                            <p:cond delay="650"/>
                                          </p:stCondLst>
                                        </p:cTn>
                                        <p:tgtEl>
                                          <p:spTgt spid="17"/>
                                        </p:tgtEl>
                                      </p:cBhvr>
                                      <p:to x="100000" y="60000"/>
                                    </p:animScale>
                                    <p:animScale>
                                      <p:cBhvr>
                                        <p:cTn id="79" dur="166" decel="50000">
                                          <p:stCondLst>
                                            <p:cond delay="676"/>
                                          </p:stCondLst>
                                        </p:cTn>
                                        <p:tgtEl>
                                          <p:spTgt spid="17"/>
                                        </p:tgtEl>
                                      </p:cBhvr>
                                      <p:to x="100000" y="100000"/>
                                    </p:animScale>
                                    <p:animScale>
                                      <p:cBhvr>
                                        <p:cTn id="80" dur="26">
                                          <p:stCondLst>
                                            <p:cond delay="1312"/>
                                          </p:stCondLst>
                                        </p:cTn>
                                        <p:tgtEl>
                                          <p:spTgt spid="17"/>
                                        </p:tgtEl>
                                      </p:cBhvr>
                                      <p:to x="100000" y="80000"/>
                                    </p:animScale>
                                    <p:animScale>
                                      <p:cBhvr>
                                        <p:cTn id="81" dur="166" decel="50000">
                                          <p:stCondLst>
                                            <p:cond delay="1338"/>
                                          </p:stCondLst>
                                        </p:cTn>
                                        <p:tgtEl>
                                          <p:spTgt spid="17"/>
                                        </p:tgtEl>
                                      </p:cBhvr>
                                      <p:to x="100000" y="100000"/>
                                    </p:animScale>
                                    <p:animScale>
                                      <p:cBhvr>
                                        <p:cTn id="82" dur="26">
                                          <p:stCondLst>
                                            <p:cond delay="1642"/>
                                          </p:stCondLst>
                                        </p:cTn>
                                        <p:tgtEl>
                                          <p:spTgt spid="17"/>
                                        </p:tgtEl>
                                      </p:cBhvr>
                                      <p:to x="100000" y="90000"/>
                                    </p:animScale>
                                    <p:animScale>
                                      <p:cBhvr>
                                        <p:cTn id="83" dur="166" decel="50000">
                                          <p:stCondLst>
                                            <p:cond delay="1668"/>
                                          </p:stCondLst>
                                        </p:cTn>
                                        <p:tgtEl>
                                          <p:spTgt spid="17"/>
                                        </p:tgtEl>
                                      </p:cBhvr>
                                      <p:to x="100000" y="100000"/>
                                    </p:animScale>
                                    <p:animScale>
                                      <p:cBhvr>
                                        <p:cTn id="84" dur="26">
                                          <p:stCondLst>
                                            <p:cond delay="1808"/>
                                          </p:stCondLst>
                                        </p:cTn>
                                        <p:tgtEl>
                                          <p:spTgt spid="17"/>
                                        </p:tgtEl>
                                      </p:cBhvr>
                                      <p:to x="100000" y="95000"/>
                                    </p:animScale>
                                    <p:animScale>
                                      <p:cBhvr>
                                        <p:cTn id="85" dur="166" decel="50000">
                                          <p:stCondLst>
                                            <p:cond delay="1834"/>
                                          </p:stCondLst>
                                        </p:cTn>
                                        <p:tgtEl>
                                          <p:spTgt spid="17"/>
                                        </p:tgtEl>
                                      </p:cBhvr>
                                      <p:to x="100000" y="100000"/>
                                    </p:animScale>
                                  </p:childTnLst>
                                </p:cTn>
                              </p:par>
                            </p:childTnLst>
                          </p:cTn>
                        </p:par>
                      </p:childTnLst>
                    </p:cTn>
                  </p:par>
                  <p:par>
                    <p:cTn id="86" fill="hold">
                      <p:stCondLst>
                        <p:cond delay="indefinite"/>
                      </p:stCondLst>
                      <p:childTnLst>
                        <p:par>
                          <p:cTn id="87" fill="hold">
                            <p:stCondLst>
                              <p:cond delay="0"/>
                            </p:stCondLst>
                            <p:childTnLst>
                              <p:par>
                                <p:cTn id="88" presetID="55" presetClass="entr" presetSubtype="0" fill="hold" nodeType="clickEffect">
                                  <p:stCondLst>
                                    <p:cond delay="0"/>
                                  </p:stCondLst>
                                  <p:childTnLst>
                                    <p:set>
                                      <p:cBhvr>
                                        <p:cTn id="89" dur="1" fill="hold">
                                          <p:stCondLst>
                                            <p:cond delay="0"/>
                                          </p:stCondLst>
                                        </p:cTn>
                                        <p:tgtEl>
                                          <p:spTgt spid="18"/>
                                        </p:tgtEl>
                                        <p:attrNameLst>
                                          <p:attrName>style.visibility</p:attrName>
                                        </p:attrNameLst>
                                      </p:cBhvr>
                                      <p:to>
                                        <p:strVal val="visible"/>
                                      </p:to>
                                    </p:set>
                                    <p:anim calcmode="lin" valueType="num">
                                      <p:cBhvr>
                                        <p:cTn id="90" dur="1000" fill="hold"/>
                                        <p:tgtEl>
                                          <p:spTgt spid="18"/>
                                        </p:tgtEl>
                                        <p:attrNameLst>
                                          <p:attrName>ppt_w</p:attrName>
                                        </p:attrNameLst>
                                      </p:cBhvr>
                                      <p:tavLst>
                                        <p:tav tm="0">
                                          <p:val>
                                            <p:strVal val="#ppt_w*0.70"/>
                                          </p:val>
                                        </p:tav>
                                        <p:tav tm="100000">
                                          <p:val>
                                            <p:strVal val="#ppt_w"/>
                                          </p:val>
                                        </p:tav>
                                      </p:tavLst>
                                    </p:anim>
                                    <p:anim calcmode="lin" valueType="num">
                                      <p:cBhvr>
                                        <p:cTn id="91" dur="1000" fill="hold"/>
                                        <p:tgtEl>
                                          <p:spTgt spid="18"/>
                                        </p:tgtEl>
                                        <p:attrNameLst>
                                          <p:attrName>ppt_h</p:attrName>
                                        </p:attrNameLst>
                                      </p:cBhvr>
                                      <p:tavLst>
                                        <p:tav tm="0">
                                          <p:val>
                                            <p:strVal val="#ppt_h"/>
                                          </p:val>
                                        </p:tav>
                                        <p:tav tm="100000">
                                          <p:val>
                                            <p:strVal val="#ppt_h"/>
                                          </p:val>
                                        </p:tav>
                                      </p:tavLst>
                                    </p:anim>
                                    <p:animEffect transition="in" filter="fade">
                                      <p:cBhvr>
                                        <p:cTn id="92" dur="1000"/>
                                        <p:tgtEl>
                                          <p:spTgt spid="18"/>
                                        </p:tgtEl>
                                      </p:cBhvr>
                                    </p:animEffect>
                                  </p:childTnLst>
                                </p:cTn>
                              </p:par>
                            </p:childTnLst>
                          </p:cTn>
                        </p:par>
                      </p:childTnLst>
                    </p:cTn>
                  </p:par>
                  <p:par>
                    <p:cTn id="93" fill="hold">
                      <p:stCondLst>
                        <p:cond delay="indefinite"/>
                      </p:stCondLst>
                      <p:childTnLst>
                        <p:par>
                          <p:cTn id="94" fill="hold">
                            <p:stCondLst>
                              <p:cond delay="0"/>
                            </p:stCondLst>
                            <p:childTnLst>
                              <p:par>
                                <p:cTn id="95" presetID="18" presetClass="entr" presetSubtype="12" fill="hold" grpId="0" nodeType="click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strips(downLeft)">
                                      <p:cBhvr>
                                        <p:cTn id="97" dur="500"/>
                                        <p:tgtEl>
                                          <p:spTgt spid="27"/>
                                        </p:tgtEl>
                                      </p:cBhvr>
                                    </p:animEffect>
                                  </p:childTnLst>
                                </p:cTn>
                              </p:par>
                            </p:childTnLst>
                          </p:cTn>
                        </p:par>
                      </p:childTnLst>
                    </p:cTn>
                  </p:par>
                  <p:par>
                    <p:cTn id="98" fill="hold">
                      <p:stCondLst>
                        <p:cond delay="indefinite"/>
                      </p:stCondLst>
                      <p:childTnLst>
                        <p:par>
                          <p:cTn id="99" fill="hold">
                            <p:stCondLst>
                              <p:cond delay="0"/>
                            </p:stCondLst>
                            <p:childTnLst>
                              <p:par>
                                <p:cTn id="100" presetID="55" presetClass="entr" presetSubtype="0" fill="hold" nodeType="clickEffect">
                                  <p:stCondLst>
                                    <p:cond delay="0"/>
                                  </p:stCondLst>
                                  <p:childTnLst>
                                    <p:set>
                                      <p:cBhvr>
                                        <p:cTn id="101" dur="1" fill="hold">
                                          <p:stCondLst>
                                            <p:cond delay="0"/>
                                          </p:stCondLst>
                                        </p:cTn>
                                        <p:tgtEl>
                                          <p:spTgt spid="23"/>
                                        </p:tgtEl>
                                        <p:attrNameLst>
                                          <p:attrName>style.visibility</p:attrName>
                                        </p:attrNameLst>
                                      </p:cBhvr>
                                      <p:to>
                                        <p:strVal val="visible"/>
                                      </p:to>
                                    </p:set>
                                    <p:anim calcmode="lin" valueType="num">
                                      <p:cBhvr>
                                        <p:cTn id="102" dur="1000" fill="hold"/>
                                        <p:tgtEl>
                                          <p:spTgt spid="23"/>
                                        </p:tgtEl>
                                        <p:attrNameLst>
                                          <p:attrName>ppt_w</p:attrName>
                                        </p:attrNameLst>
                                      </p:cBhvr>
                                      <p:tavLst>
                                        <p:tav tm="0">
                                          <p:val>
                                            <p:strVal val="#ppt_w*0.70"/>
                                          </p:val>
                                        </p:tav>
                                        <p:tav tm="100000">
                                          <p:val>
                                            <p:strVal val="#ppt_w"/>
                                          </p:val>
                                        </p:tav>
                                      </p:tavLst>
                                    </p:anim>
                                    <p:anim calcmode="lin" valueType="num">
                                      <p:cBhvr>
                                        <p:cTn id="103" dur="1000" fill="hold"/>
                                        <p:tgtEl>
                                          <p:spTgt spid="23"/>
                                        </p:tgtEl>
                                        <p:attrNameLst>
                                          <p:attrName>ppt_h</p:attrName>
                                        </p:attrNameLst>
                                      </p:cBhvr>
                                      <p:tavLst>
                                        <p:tav tm="0">
                                          <p:val>
                                            <p:strVal val="#ppt_h"/>
                                          </p:val>
                                        </p:tav>
                                        <p:tav tm="100000">
                                          <p:val>
                                            <p:strVal val="#ppt_h"/>
                                          </p:val>
                                        </p:tav>
                                      </p:tavLst>
                                    </p:anim>
                                    <p:animEffect transition="in" filter="fade">
                                      <p:cBhvr>
                                        <p:cTn id="104" dur="1000"/>
                                        <p:tgtEl>
                                          <p:spTgt spid="23"/>
                                        </p:tgtEl>
                                      </p:cBhvr>
                                    </p:animEffect>
                                  </p:childTnLst>
                                </p:cTn>
                              </p:par>
                            </p:childTnLst>
                          </p:cTn>
                        </p:par>
                      </p:childTnLst>
                    </p:cTn>
                  </p:par>
                  <p:par>
                    <p:cTn id="105" fill="hold">
                      <p:stCondLst>
                        <p:cond delay="indefinite"/>
                      </p:stCondLst>
                      <p:childTnLst>
                        <p:par>
                          <p:cTn id="106" fill="hold">
                            <p:stCondLst>
                              <p:cond delay="0"/>
                            </p:stCondLst>
                            <p:childTnLst>
                              <p:par>
                                <p:cTn id="107" presetID="18" presetClass="entr" presetSubtype="12" fill="hold" grpId="0" nodeType="clickEffect">
                                  <p:stCondLst>
                                    <p:cond delay="0"/>
                                  </p:stCondLst>
                                  <p:childTnLst>
                                    <p:set>
                                      <p:cBhvr>
                                        <p:cTn id="108" dur="1" fill="hold">
                                          <p:stCondLst>
                                            <p:cond delay="0"/>
                                          </p:stCondLst>
                                        </p:cTn>
                                        <p:tgtEl>
                                          <p:spTgt spid="28"/>
                                        </p:tgtEl>
                                        <p:attrNameLst>
                                          <p:attrName>style.visibility</p:attrName>
                                        </p:attrNameLst>
                                      </p:cBhvr>
                                      <p:to>
                                        <p:strVal val="visible"/>
                                      </p:to>
                                    </p:set>
                                    <p:animEffect transition="in" filter="strips(downLeft)">
                                      <p:cBhvr>
                                        <p:cTn id="109" dur="500"/>
                                        <p:tgtEl>
                                          <p:spTgt spid="28"/>
                                        </p:tgtEl>
                                      </p:cBhvr>
                                    </p:animEffect>
                                  </p:childTnLst>
                                </p:cTn>
                              </p:par>
                            </p:childTnLst>
                          </p:cTn>
                        </p:par>
                      </p:childTnLst>
                    </p:cTn>
                  </p:par>
                  <p:par>
                    <p:cTn id="110" fill="hold">
                      <p:stCondLst>
                        <p:cond delay="indefinite"/>
                      </p:stCondLst>
                      <p:childTnLst>
                        <p:par>
                          <p:cTn id="111" fill="hold">
                            <p:stCondLst>
                              <p:cond delay="0"/>
                            </p:stCondLst>
                            <p:childTnLst>
                              <p:par>
                                <p:cTn id="112" presetID="55" presetClass="entr" presetSubtype="0" fill="hold" nodeType="clickEffect">
                                  <p:stCondLst>
                                    <p:cond delay="0"/>
                                  </p:stCondLst>
                                  <p:childTnLst>
                                    <p:set>
                                      <p:cBhvr>
                                        <p:cTn id="113" dur="1" fill="hold">
                                          <p:stCondLst>
                                            <p:cond delay="0"/>
                                          </p:stCondLst>
                                        </p:cTn>
                                        <p:tgtEl>
                                          <p:spTgt spid="30"/>
                                        </p:tgtEl>
                                        <p:attrNameLst>
                                          <p:attrName>style.visibility</p:attrName>
                                        </p:attrNameLst>
                                      </p:cBhvr>
                                      <p:to>
                                        <p:strVal val="visible"/>
                                      </p:to>
                                    </p:set>
                                    <p:anim calcmode="lin" valueType="num">
                                      <p:cBhvr>
                                        <p:cTn id="114" dur="1000" fill="hold"/>
                                        <p:tgtEl>
                                          <p:spTgt spid="30"/>
                                        </p:tgtEl>
                                        <p:attrNameLst>
                                          <p:attrName>ppt_w</p:attrName>
                                        </p:attrNameLst>
                                      </p:cBhvr>
                                      <p:tavLst>
                                        <p:tav tm="0">
                                          <p:val>
                                            <p:strVal val="#ppt_w*0.70"/>
                                          </p:val>
                                        </p:tav>
                                        <p:tav tm="100000">
                                          <p:val>
                                            <p:strVal val="#ppt_w"/>
                                          </p:val>
                                        </p:tav>
                                      </p:tavLst>
                                    </p:anim>
                                    <p:anim calcmode="lin" valueType="num">
                                      <p:cBhvr>
                                        <p:cTn id="115" dur="1000" fill="hold"/>
                                        <p:tgtEl>
                                          <p:spTgt spid="30"/>
                                        </p:tgtEl>
                                        <p:attrNameLst>
                                          <p:attrName>ppt_h</p:attrName>
                                        </p:attrNameLst>
                                      </p:cBhvr>
                                      <p:tavLst>
                                        <p:tav tm="0">
                                          <p:val>
                                            <p:strVal val="#ppt_h"/>
                                          </p:val>
                                        </p:tav>
                                        <p:tav tm="100000">
                                          <p:val>
                                            <p:strVal val="#ppt_h"/>
                                          </p:val>
                                        </p:tav>
                                      </p:tavLst>
                                    </p:anim>
                                    <p:animEffect transition="in" filter="fade">
                                      <p:cBhvr>
                                        <p:cTn id="116" dur="1000"/>
                                        <p:tgtEl>
                                          <p:spTgt spid="30"/>
                                        </p:tgtEl>
                                      </p:cBhvr>
                                    </p:animEffect>
                                  </p:childTnLst>
                                </p:cTn>
                              </p:par>
                            </p:childTnLst>
                          </p:cTn>
                        </p:par>
                      </p:childTnLst>
                    </p:cTn>
                  </p:par>
                  <p:par>
                    <p:cTn id="117" fill="hold">
                      <p:stCondLst>
                        <p:cond delay="indefinite"/>
                      </p:stCondLst>
                      <p:childTnLst>
                        <p:par>
                          <p:cTn id="118" fill="hold">
                            <p:stCondLst>
                              <p:cond delay="0"/>
                            </p:stCondLst>
                            <p:childTnLst>
                              <p:par>
                                <p:cTn id="119" presetID="18" presetClass="entr" presetSubtype="12" fill="hold" grpId="0" nodeType="clickEffect">
                                  <p:stCondLst>
                                    <p:cond delay="0"/>
                                  </p:stCondLst>
                                  <p:childTnLst>
                                    <p:set>
                                      <p:cBhvr>
                                        <p:cTn id="120" dur="1" fill="hold">
                                          <p:stCondLst>
                                            <p:cond delay="0"/>
                                          </p:stCondLst>
                                        </p:cTn>
                                        <p:tgtEl>
                                          <p:spTgt spid="32"/>
                                        </p:tgtEl>
                                        <p:attrNameLst>
                                          <p:attrName>style.visibility</p:attrName>
                                        </p:attrNameLst>
                                      </p:cBhvr>
                                      <p:to>
                                        <p:strVal val="visible"/>
                                      </p:to>
                                    </p:set>
                                    <p:animEffect transition="in" filter="strips(downLeft)">
                                      <p:cBhvr>
                                        <p:cTn id="1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 grpId="0"/>
      <p:bldP spid="6" grpId="0" animBg="1"/>
      <p:bldP spid="8" grpId="0"/>
      <p:bldP spid="13" grpId="0"/>
      <p:bldP spid="14" grpId="0"/>
      <p:bldP spid="17" grpId="0"/>
      <p:bldP spid="27" grpId="0"/>
      <p:bldP spid="28" grpId="0"/>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6279" y="0"/>
            <a:ext cx="12192000" cy="6858000"/>
          </a:xfrm>
          <a:prstGeom prst="rect">
            <a:avLst/>
          </a:prstGeom>
        </p:spPr>
      </p:pic>
      <p:sp>
        <p:nvSpPr>
          <p:cNvPr id="6" name="Rettangolo 5"/>
          <p:cNvSpPr/>
          <p:nvPr/>
        </p:nvSpPr>
        <p:spPr>
          <a:xfrm>
            <a:off x="1409626" y="799321"/>
            <a:ext cx="4339650"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9525" cap="rnd" cmpd="sng" algn="ctr">
                  <a:solidFill>
                    <a:srgbClr val="000000"/>
                  </a:solidFill>
                  <a:prstDash val="solid"/>
                  <a:bevel/>
                </a:ln>
                <a:solidFill>
                  <a:schemeClr val="accent1">
                    <a:lumMod val="75000"/>
                  </a:schemeClr>
                </a:solidFill>
                <a:effectLst/>
                <a:uLnTx/>
                <a:uFillTx/>
                <a:latin typeface="Muthiara -Demo Version-" panose="02000500000000000000" pitchFamily="2" charset="0"/>
                <a:ea typeface="+mn-ea"/>
                <a:cs typeface="Arial" panose="020B0604020202020204" pitchFamily="34" charset="0"/>
              </a:rPr>
              <a:t>Peculiarities</a:t>
            </a:r>
            <a:endParaRPr kumimoji="0" lang="it-IT" sz="1800" b="0" i="0" u="none" strike="noStrike" kern="1200" cap="none" spc="0" normalizeH="0" baseline="0" noProof="0" dirty="0">
              <a:ln>
                <a:noFill/>
              </a:ln>
              <a:solidFill>
                <a:schemeClr val="accent1">
                  <a:lumMod val="75000"/>
                </a:schemeClr>
              </a:solidFill>
              <a:effectLst/>
              <a:uLnTx/>
              <a:uFillTx/>
              <a:latin typeface="Calibri" panose="020F0502020204030204"/>
              <a:ea typeface="+mn-ea"/>
            </a:endParaRPr>
          </a:p>
        </p:txBody>
      </p:sp>
      <p:pic>
        <p:nvPicPr>
          <p:cNvPr id="7" name="Immagine 6"/>
          <p:cNvPicPr>
            <a:picLocks noChangeAspect="1"/>
          </p:cNvPicPr>
          <p:nvPr/>
        </p:nvPicPr>
        <p:blipFill rotWithShape="1">
          <a:blip r:embed="rId3">
            <a:duotone>
              <a:schemeClr val="accent1">
                <a:shade val="45000"/>
                <a:satMod val="135000"/>
              </a:schemeClr>
              <a:prstClr val="white"/>
            </a:duotone>
          </a:blip>
          <a:srcRect l="39264" t="41451" r="2751" b="50855"/>
          <a:stretch/>
        </p:blipFill>
        <p:spPr>
          <a:xfrm rot="5400000">
            <a:off x="-1766124" y="3185652"/>
            <a:ext cx="5692881" cy="530941"/>
          </a:xfrm>
          <a:prstGeom prst="rect">
            <a:avLst/>
          </a:prstGeom>
        </p:spPr>
      </p:pic>
      <p:pic>
        <p:nvPicPr>
          <p:cNvPr id="8" name="Immagine 7"/>
          <p:cNvPicPr>
            <a:picLocks noChangeAspect="1"/>
          </p:cNvPicPr>
          <p:nvPr/>
        </p:nvPicPr>
        <p:blipFill rotWithShape="1">
          <a:blip r:embed="rId3"/>
          <a:srcRect l="27675" t="37604" r="63981" b="38247"/>
          <a:stretch/>
        </p:blipFill>
        <p:spPr>
          <a:xfrm>
            <a:off x="5749276" y="646018"/>
            <a:ext cx="662177" cy="1076633"/>
          </a:xfrm>
          <a:prstGeom prst="rect">
            <a:avLst/>
          </a:prstGeom>
        </p:spPr>
      </p:pic>
      <p:sp>
        <p:nvSpPr>
          <p:cNvPr id="9" name="Rettangolo 8"/>
          <p:cNvSpPr/>
          <p:nvPr/>
        </p:nvSpPr>
        <p:spPr>
          <a:xfrm>
            <a:off x="1291478" y="1643443"/>
            <a:ext cx="7005310" cy="523220"/>
          </a:xfrm>
          <a:prstGeom prst="rect">
            <a:avLst/>
          </a:prstGeom>
          <a:ln w="22225">
            <a:solidFill>
              <a:schemeClr val="accent1">
                <a:lumMod val="60000"/>
                <a:lumOff val="40000"/>
              </a:schemeClr>
            </a:solidFill>
            <a:prstDash val="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Ink Free" panose="03080402000500000000" pitchFamily="66" charset="0"/>
                <a:ea typeface="Calibri" panose="020F0502020204030204" pitchFamily="34" charset="0"/>
                <a:cs typeface="Times New Roman" panose="02020603050405020304" pitchFamily="18" charset="0"/>
              </a:rPr>
              <a:t>There are </a:t>
            </a:r>
            <a:r>
              <a:rPr kumimoji="0" lang="it-IT" sz="2000" b="0" i="0" u="none" strike="noStrike" kern="1200" cap="none" spc="0" normalizeH="0" baseline="0" noProof="0" dirty="0" err="1">
                <a:ln>
                  <a:noFill/>
                </a:ln>
                <a:solidFill>
                  <a:prstClr val="black"/>
                </a:solidFill>
                <a:effectLst/>
                <a:uLnTx/>
                <a:uFillTx/>
                <a:latin typeface="Ink Free" panose="03080402000500000000" pitchFamily="66" charset="0"/>
                <a:ea typeface="Calibri" panose="020F0502020204030204" pitchFamily="34" charset="0"/>
                <a:cs typeface="Times New Roman" panose="02020603050405020304" pitchFamily="18" charset="0"/>
              </a:rPr>
              <a:t>also</a:t>
            </a:r>
            <a:r>
              <a:rPr kumimoji="0" lang="it-IT" sz="2000" b="0" i="0" u="none" strike="noStrike" kern="1200" cap="none" spc="0" normalizeH="0" baseline="0" noProof="0" dirty="0">
                <a:ln>
                  <a:solidFill>
                    <a:srgbClr val="5B9BD5">
                      <a:lumMod val="75000"/>
                    </a:srgbClr>
                  </a:solidFill>
                </a:ln>
                <a:solidFill>
                  <a:prstClr val="white"/>
                </a:solidFill>
                <a:effectLst/>
                <a:uLnTx/>
                <a:uFillTx/>
                <a:latin typeface="Bellove" pitchFamily="50" charset="0"/>
                <a:ea typeface="+mn-ea"/>
                <a:cs typeface="Times New Roman" panose="02020603050405020304" pitchFamily="18" charset="0"/>
              </a:rPr>
              <a:t> </a:t>
            </a:r>
            <a:r>
              <a:rPr kumimoji="0" lang="it-IT" sz="2800" b="0" i="0" u="none" strike="noStrike" kern="1200" cap="none" spc="0" normalizeH="0" baseline="0" noProof="0" dirty="0" smtClean="0">
                <a:ln>
                  <a:solidFill>
                    <a:schemeClr val="tx1"/>
                  </a:solidFill>
                </a:ln>
                <a:solidFill>
                  <a:schemeClr val="accent1">
                    <a:lumMod val="75000"/>
                  </a:schemeClr>
                </a:solidFill>
                <a:effectLst/>
                <a:uLnTx/>
                <a:uFillTx/>
                <a:latin typeface="CHICKEN Pie Height" panose="02000600000000000000" pitchFamily="2" charset="0"/>
                <a:cs typeface="Times New Roman" panose="02020603050405020304" pitchFamily="18" charset="0"/>
              </a:rPr>
              <a:t>EXTRACURRICULAR </a:t>
            </a:r>
            <a:r>
              <a:rPr kumimoji="0" lang="it-IT" sz="2800" b="0" i="0" u="none" strike="noStrike" kern="1200" cap="none" spc="0" normalizeH="0" baseline="0" noProof="0" dirty="0">
                <a:ln>
                  <a:solidFill>
                    <a:schemeClr val="tx1"/>
                  </a:solidFill>
                </a:ln>
                <a:solidFill>
                  <a:schemeClr val="accent1">
                    <a:lumMod val="75000"/>
                  </a:schemeClr>
                </a:solidFill>
                <a:effectLst/>
                <a:uLnTx/>
                <a:uFillTx/>
                <a:latin typeface="CHICKEN Pie Height" panose="02000600000000000000" pitchFamily="2" charset="0"/>
                <a:cs typeface="Times New Roman" panose="02020603050405020304" pitchFamily="18" charset="0"/>
              </a:rPr>
              <a:t>COURSES</a:t>
            </a:r>
            <a:r>
              <a:rPr kumimoji="0" lang="it-IT" sz="2800" b="0" i="0" u="none" strike="noStrike" kern="1200" cap="none" spc="0" normalizeH="0" baseline="0" noProof="0" dirty="0">
                <a:ln>
                  <a:solidFill>
                    <a:schemeClr val="tx1"/>
                  </a:solidFill>
                </a:ln>
                <a:solidFill>
                  <a:schemeClr val="accent1">
                    <a:lumMod val="75000"/>
                  </a:schemeClr>
                </a:solidFill>
                <a:effectLst/>
                <a:uLnTx/>
                <a:uFillTx/>
                <a:latin typeface="CHICKEN Pie Height" panose="02000600000000000000" pitchFamily="2" charset="0"/>
                <a:ea typeface="Calibri" panose="020F0502020204030204" pitchFamily="34" charset="0"/>
                <a:cs typeface="Times New Roman" panose="02020603050405020304" pitchFamily="18" charset="0"/>
              </a:rPr>
              <a:t> </a:t>
            </a:r>
            <a:r>
              <a:rPr kumimoji="0" lang="it-IT" sz="2000" b="0" i="0" u="none" strike="noStrike" kern="1200" cap="none" spc="0" normalizeH="0" baseline="0" noProof="0" dirty="0" err="1" smtClean="0">
                <a:ln>
                  <a:noFill/>
                </a:ln>
                <a:solidFill>
                  <a:prstClr val="black"/>
                </a:solidFill>
                <a:effectLst/>
                <a:uLnTx/>
                <a:uFillTx/>
                <a:latin typeface="Ink Free" panose="03080402000500000000" pitchFamily="66" charset="0"/>
                <a:ea typeface="Calibri" panose="020F0502020204030204" pitchFamily="34" charset="0"/>
                <a:cs typeface="Times New Roman" panose="02020603050405020304" pitchFamily="18" charset="0"/>
              </a:rPr>
              <a:t>like</a:t>
            </a:r>
            <a:endPar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0" name="Connettore 2 9"/>
          <p:cNvCxnSpPr/>
          <p:nvPr/>
        </p:nvCxnSpPr>
        <p:spPr>
          <a:xfrm>
            <a:off x="1590120" y="2799284"/>
            <a:ext cx="463935" cy="4338"/>
          </a:xfrm>
          <a:prstGeom prst="straightConnector1">
            <a:avLst/>
          </a:prstGeom>
          <a:ln w="76200">
            <a:solidFill>
              <a:srgbClr val="8295AC"/>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 name="Connettore 2 11"/>
          <p:cNvCxnSpPr/>
          <p:nvPr/>
        </p:nvCxnSpPr>
        <p:spPr>
          <a:xfrm>
            <a:off x="1590119" y="3349425"/>
            <a:ext cx="463935" cy="4338"/>
          </a:xfrm>
          <a:prstGeom prst="straightConnector1">
            <a:avLst/>
          </a:prstGeom>
          <a:ln w="76200">
            <a:solidFill>
              <a:srgbClr val="8295AC"/>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p:cNvCxnSpPr/>
          <p:nvPr/>
        </p:nvCxnSpPr>
        <p:spPr>
          <a:xfrm>
            <a:off x="1586123" y="3942587"/>
            <a:ext cx="463935" cy="4338"/>
          </a:xfrm>
          <a:prstGeom prst="straightConnector1">
            <a:avLst/>
          </a:prstGeom>
          <a:ln w="76200">
            <a:solidFill>
              <a:srgbClr val="8295AC"/>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a:off x="1586123" y="4547177"/>
            <a:ext cx="463935" cy="4338"/>
          </a:xfrm>
          <a:prstGeom prst="straightConnector1">
            <a:avLst/>
          </a:prstGeom>
          <a:ln w="76200">
            <a:solidFill>
              <a:srgbClr val="8295AC"/>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5" name="Rettangolo 14"/>
          <p:cNvSpPr/>
          <p:nvPr/>
        </p:nvSpPr>
        <p:spPr>
          <a:xfrm>
            <a:off x="2038081" y="2606388"/>
            <a:ext cx="3201517"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200" b="1" i="0" u="none" strike="noStrike" kern="1200" cap="none" spc="0" normalizeH="0" baseline="0" noProof="0" dirty="0">
                <a:ln>
                  <a:noFill/>
                </a:ln>
                <a:solidFill>
                  <a:srgbClr val="002060"/>
                </a:solidFill>
                <a:effectLst/>
                <a:uLnTx/>
                <a:uFillTx/>
                <a:latin typeface="Ink Free" panose="03080402000500000000" pitchFamily="66" charset="0"/>
                <a:ea typeface="+mn-ea"/>
                <a:cs typeface="Times New Roman" panose="02020603050405020304" pitchFamily="18" charset="0"/>
              </a:rPr>
              <a:t>Cambridge English </a:t>
            </a:r>
            <a:r>
              <a:rPr kumimoji="0" lang="it-IT" sz="2200" b="1" i="0" u="none" strike="noStrike" kern="1200" cap="none" spc="0" normalizeH="0" baseline="0" noProof="0" dirty="0" err="1">
                <a:ln>
                  <a:noFill/>
                </a:ln>
                <a:solidFill>
                  <a:srgbClr val="002060"/>
                </a:solidFill>
                <a:effectLst/>
                <a:uLnTx/>
                <a:uFillTx/>
                <a:latin typeface="Ink Free" panose="03080402000500000000" pitchFamily="66" charset="0"/>
                <a:ea typeface="+mn-ea"/>
                <a:cs typeface="Times New Roman" panose="02020603050405020304" pitchFamily="18" charset="0"/>
              </a:rPr>
              <a:t>course</a:t>
            </a:r>
            <a:endParaRPr kumimoji="0" lang="it-IT" sz="2200" b="1" i="0" u="none" strike="noStrike" kern="1200" cap="none" spc="0" normalizeH="0" baseline="0" noProof="0" dirty="0">
              <a:ln>
                <a:noFill/>
              </a:ln>
              <a:solidFill>
                <a:srgbClr val="002060"/>
              </a:solidFill>
              <a:effectLst/>
              <a:uLnTx/>
              <a:uFillTx/>
              <a:latin typeface="Calibri" panose="020F0502020204030204"/>
              <a:ea typeface="+mn-ea"/>
            </a:endParaRPr>
          </a:p>
        </p:txBody>
      </p:sp>
      <p:sp>
        <p:nvSpPr>
          <p:cNvPr id="16" name="Rettangolo 15"/>
          <p:cNvSpPr/>
          <p:nvPr/>
        </p:nvSpPr>
        <p:spPr>
          <a:xfrm>
            <a:off x="2054054" y="3182605"/>
            <a:ext cx="2250937"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200" b="1" i="0" u="none" strike="noStrike" kern="1200" cap="none" spc="0" normalizeH="0" baseline="0" noProof="0" dirty="0">
                <a:ln>
                  <a:noFill/>
                </a:ln>
                <a:solidFill>
                  <a:srgbClr val="002060"/>
                </a:solidFill>
                <a:effectLst/>
                <a:uLnTx/>
                <a:uFillTx/>
                <a:latin typeface="Ink Free" panose="03080402000500000000" pitchFamily="66" charset="0"/>
                <a:ea typeface="+mn-ea"/>
                <a:cs typeface="Times New Roman" panose="02020603050405020304" pitchFamily="18" charset="0"/>
              </a:rPr>
              <a:t>Erasmus </a:t>
            </a:r>
            <a:r>
              <a:rPr kumimoji="0" lang="it-IT" sz="2200" b="1" i="0" u="none" strike="noStrike" kern="1200" cap="none" spc="0" normalizeH="0" baseline="0" noProof="0" dirty="0" err="1">
                <a:ln>
                  <a:noFill/>
                </a:ln>
                <a:solidFill>
                  <a:srgbClr val="002060"/>
                </a:solidFill>
                <a:effectLst/>
                <a:uLnTx/>
                <a:uFillTx/>
                <a:latin typeface="Ink Free" panose="03080402000500000000" pitchFamily="66" charset="0"/>
                <a:ea typeface="+mn-ea"/>
                <a:cs typeface="Times New Roman" panose="02020603050405020304" pitchFamily="18" charset="0"/>
              </a:rPr>
              <a:t>projects</a:t>
            </a:r>
            <a:endParaRPr kumimoji="0" lang="it-IT" sz="2200" b="1" i="0" u="none" strike="noStrike" kern="1200" cap="none" spc="0" normalizeH="0" baseline="0" noProof="0" dirty="0">
              <a:ln>
                <a:noFill/>
              </a:ln>
              <a:solidFill>
                <a:srgbClr val="002060"/>
              </a:solidFill>
              <a:effectLst/>
              <a:uLnTx/>
              <a:uFillTx/>
              <a:latin typeface="Calibri" panose="020F0502020204030204"/>
              <a:ea typeface="+mn-ea"/>
            </a:endParaRPr>
          </a:p>
        </p:txBody>
      </p:sp>
      <p:sp>
        <p:nvSpPr>
          <p:cNvPr id="17" name="Rettangolo 16"/>
          <p:cNvSpPr/>
          <p:nvPr/>
        </p:nvSpPr>
        <p:spPr>
          <a:xfrm>
            <a:off x="2050058" y="3786089"/>
            <a:ext cx="5311069"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200" b="1" i="0" u="none" strike="noStrike" kern="1200" cap="none" spc="0" normalizeH="0" baseline="0" noProof="0" dirty="0" err="1">
                <a:ln>
                  <a:noFill/>
                </a:ln>
                <a:solidFill>
                  <a:srgbClr val="002060"/>
                </a:solidFill>
                <a:effectLst/>
                <a:uLnTx/>
                <a:uFillTx/>
                <a:latin typeface="Ink Free" panose="03080402000500000000" pitchFamily="66" charset="0"/>
                <a:ea typeface="+mn-ea"/>
                <a:cs typeface="Times New Roman" panose="02020603050405020304" pitchFamily="18" charset="0"/>
              </a:rPr>
              <a:t>Many</a:t>
            </a:r>
            <a:r>
              <a:rPr kumimoji="0" lang="it-IT" sz="2200" b="1" i="0" u="none" strike="noStrike" kern="1200" cap="none" spc="0" normalizeH="0" baseline="0" noProof="0" dirty="0">
                <a:ln>
                  <a:noFill/>
                </a:ln>
                <a:solidFill>
                  <a:srgbClr val="002060"/>
                </a:solidFill>
                <a:effectLst/>
                <a:uLnTx/>
                <a:uFillTx/>
                <a:latin typeface="Ink Free" panose="03080402000500000000" pitchFamily="66" charset="0"/>
                <a:ea typeface="+mn-ea"/>
                <a:cs typeface="Times New Roman" panose="02020603050405020304" pitchFamily="18" charset="0"/>
              </a:rPr>
              <a:t> </a:t>
            </a:r>
            <a:r>
              <a:rPr kumimoji="0" lang="it-IT" sz="2200" b="1" i="0" u="none" strike="noStrike" kern="1200" cap="none" spc="0" normalizeH="0" baseline="0" noProof="0" dirty="0" err="1">
                <a:ln>
                  <a:noFill/>
                </a:ln>
                <a:solidFill>
                  <a:srgbClr val="002060"/>
                </a:solidFill>
                <a:effectLst/>
                <a:uLnTx/>
                <a:uFillTx/>
                <a:latin typeface="Ink Free" panose="03080402000500000000" pitchFamily="66" charset="0"/>
                <a:ea typeface="+mn-ea"/>
                <a:cs typeface="Times New Roman" panose="02020603050405020304" pitchFamily="18" charset="0"/>
              </a:rPr>
              <a:t>humanistic</a:t>
            </a:r>
            <a:r>
              <a:rPr kumimoji="0" lang="it-IT" sz="2200" b="1" i="0" u="none" strike="noStrike" kern="1200" cap="none" spc="0" normalizeH="0" baseline="0" noProof="0" dirty="0">
                <a:ln>
                  <a:noFill/>
                </a:ln>
                <a:solidFill>
                  <a:srgbClr val="002060"/>
                </a:solidFill>
                <a:effectLst/>
                <a:uLnTx/>
                <a:uFillTx/>
                <a:latin typeface="Ink Free" panose="03080402000500000000" pitchFamily="66" charset="0"/>
                <a:ea typeface="+mn-ea"/>
                <a:cs typeface="Times New Roman" panose="02020603050405020304" pitchFamily="18" charset="0"/>
              </a:rPr>
              <a:t> and scientific </a:t>
            </a:r>
            <a:r>
              <a:rPr kumimoji="0" lang="it-IT" sz="2200" b="1" i="0" u="none" strike="noStrike" kern="1200" cap="none" spc="0" normalizeH="0" baseline="0" noProof="0" dirty="0" err="1">
                <a:ln>
                  <a:noFill/>
                </a:ln>
                <a:solidFill>
                  <a:srgbClr val="002060"/>
                </a:solidFill>
                <a:effectLst/>
                <a:uLnTx/>
                <a:uFillTx/>
                <a:latin typeface="Ink Free" panose="03080402000500000000" pitchFamily="66" charset="0"/>
                <a:ea typeface="+mn-ea"/>
                <a:cs typeface="Times New Roman" panose="02020603050405020304" pitchFamily="18" charset="0"/>
              </a:rPr>
              <a:t>laboratories</a:t>
            </a:r>
            <a:endParaRPr kumimoji="0" lang="it-IT" sz="2200" b="1" i="0" u="none" strike="noStrike" kern="1200" cap="none" spc="0" normalizeH="0" baseline="0" noProof="0" dirty="0">
              <a:ln>
                <a:noFill/>
              </a:ln>
              <a:solidFill>
                <a:srgbClr val="002060"/>
              </a:solidFill>
              <a:effectLst/>
              <a:uLnTx/>
              <a:uFillTx/>
              <a:latin typeface="Calibri" panose="020F0502020204030204"/>
              <a:ea typeface="+mn-ea"/>
            </a:endParaRPr>
          </a:p>
        </p:txBody>
      </p:sp>
      <p:sp>
        <p:nvSpPr>
          <p:cNvPr id="18" name="Rettangolo 17"/>
          <p:cNvSpPr/>
          <p:nvPr/>
        </p:nvSpPr>
        <p:spPr>
          <a:xfrm>
            <a:off x="2050058" y="4392886"/>
            <a:ext cx="1255472"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200" b="1" i="0" u="none" strike="noStrike" kern="1200" cap="none" spc="0" normalizeH="0" baseline="0" noProof="0" dirty="0">
                <a:ln>
                  <a:noFill/>
                </a:ln>
                <a:solidFill>
                  <a:srgbClr val="002060"/>
                </a:solidFill>
                <a:effectLst/>
                <a:uLnTx/>
                <a:uFillTx/>
                <a:latin typeface="Ink Free" panose="03080402000500000000" pitchFamily="66" charset="0"/>
                <a:ea typeface="+mn-ea"/>
                <a:cs typeface="Times New Roman" panose="02020603050405020304" pitchFamily="18" charset="0"/>
              </a:rPr>
              <a:t>Libraries</a:t>
            </a:r>
            <a:endParaRPr kumimoji="0" lang="it-IT" sz="2200" b="1" i="0" u="none" strike="noStrike" kern="1200" cap="none" spc="0" normalizeH="0" baseline="0" noProof="0" dirty="0">
              <a:ln>
                <a:noFill/>
              </a:ln>
              <a:solidFill>
                <a:srgbClr val="002060"/>
              </a:solidFill>
              <a:effectLst/>
              <a:uLnTx/>
              <a:uFillTx/>
              <a:latin typeface="Calibri" panose="020F0502020204030204"/>
              <a:ea typeface="+mn-ea"/>
            </a:endParaRPr>
          </a:p>
        </p:txBody>
      </p:sp>
      <p:pic>
        <p:nvPicPr>
          <p:cNvPr id="3076" name="Picture 4" descr="Esami Cambridge- English Language Centre Ud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01134">
            <a:off x="8430264" y="771005"/>
            <a:ext cx="3044482" cy="1801318"/>
          </a:xfrm>
          <a:prstGeom prst="rect">
            <a:avLst/>
          </a:prstGeom>
          <a:noFill/>
          <a:extLst>
            <a:ext uri="{909E8E84-426E-40DD-AFC4-6F175D3DCCD1}">
              <a14:hiddenFill xmlns:a14="http://schemas.microsoft.com/office/drawing/2010/main">
                <a:solidFill>
                  <a:srgbClr val="FFFFFF"/>
                </a:solidFill>
              </a14:hiddenFill>
            </a:ext>
          </a:extLst>
        </p:spPr>
      </p:pic>
      <p:pic>
        <p:nvPicPr>
          <p:cNvPr id="21" name="Immagine 20"/>
          <p:cNvPicPr>
            <a:picLocks noChangeAspect="1"/>
          </p:cNvPicPr>
          <p:nvPr/>
        </p:nvPicPr>
        <p:blipFill>
          <a:blip r:embed="rId5"/>
          <a:stretch>
            <a:fillRect/>
          </a:stretch>
        </p:blipFill>
        <p:spPr>
          <a:xfrm rot="21368520">
            <a:off x="7143360" y="2872121"/>
            <a:ext cx="3177248" cy="2031285"/>
          </a:xfrm>
          <a:prstGeom prst="rect">
            <a:avLst/>
          </a:prstGeom>
        </p:spPr>
      </p:pic>
      <p:sp>
        <p:nvSpPr>
          <p:cNvPr id="22" name="Cornice 21"/>
          <p:cNvSpPr/>
          <p:nvPr/>
        </p:nvSpPr>
        <p:spPr>
          <a:xfrm rot="21357212">
            <a:off x="7074451" y="2707588"/>
            <a:ext cx="3289622" cy="2235857"/>
          </a:xfrm>
          <a:prstGeom prst="frame">
            <a:avLst>
              <a:gd name="adj1" fmla="val 2738"/>
            </a:avLst>
          </a:prstGeom>
          <a:noFill/>
          <a:ln>
            <a:solidFill>
              <a:srgbClr val="8295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084" name="Picture 12" descr="Liceo Scientific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86662">
            <a:off x="8468167" y="3767148"/>
            <a:ext cx="2895114" cy="2172204"/>
          </a:xfrm>
          <a:prstGeom prst="rect">
            <a:avLst/>
          </a:prstGeom>
          <a:noFill/>
          <a:extLst>
            <a:ext uri="{909E8E84-426E-40DD-AFC4-6F175D3DCCD1}">
              <a14:hiddenFill xmlns:a14="http://schemas.microsoft.com/office/drawing/2010/main">
                <a:solidFill>
                  <a:srgbClr val="FFFFFF"/>
                </a:solidFill>
              </a14:hiddenFill>
            </a:ext>
          </a:extLst>
        </p:spPr>
      </p:pic>
      <p:sp>
        <p:nvSpPr>
          <p:cNvPr id="27" name="Cornice 26"/>
          <p:cNvSpPr/>
          <p:nvPr/>
        </p:nvSpPr>
        <p:spPr>
          <a:xfrm rot="624448">
            <a:off x="8402378" y="3709365"/>
            <a:ext cx="3005915" cy="2276176"/>
          </a:xfrm>
          <a:prstGeom prst="frame">
            <a:avLst>
              <a:gd name="adj1" fmla="val 2738"/>
            </a:avLst>
          </a:prstGeom>
          <a:noFill/>
          <a:ln>
            <a:solidFill>
              <a:srgbClr val="8295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088" name="Picture 16" descr="Bibliotec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944859">
            <a:off x="5744365" y="4047318"/>
            <a:ext cx="3410713" cy="1815495"/>
          </a:xfrm>
          <a:prstGeom prst="rect">
            <a:avLst/>
          </a:prstGeom>
          <a:noFill/>
          <a:extLst>
            <a:ext uri="{909E8E84-426E-40DD-AFC4-6F175D3DCCD1}">
              <a14:hiddenFill xmlns:a14="http://schemas.microsoft.com/office/drawing/2010/main">
                <a:solidFill>
                  <a:srgbClr val="FFFFFF"/>
                </a:solidFill>
              </a14:hiddenFill>
            </a:ext>
          </a:extLst>
        </p:spPr>
      </p:pic>
      <p:sp>
        <p:nvSpPr>
          <p:cNvPr id="30" name="Cornice 29"/>
          <p:cNvSpPr/>
          <p:nvPr/>
        </p:nvSpPr>
        <p:spPr>
          <a:xfrm rot="20927203">
            <a:off x="5687664" y="4005036"/>
            <a:ext cx="3506789" cy="1937528"/>
          </a:xfrm>
          <a:prstGeom prst="frame">
            <a:avLst>
              <a:gd name="adj1" fmla="val 2738"/>
            </a:avLst>
          </a:prstGeom>
          <a:noFill/>
          <a:ln>
            <a:solidFill>
              <a:srgbClr val="8295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092" name="Picture 20" descr="Acquista Stickers murali Lilipinso - Treccia di Fiori di Camomilla - Le  Civette sul Comò"/>
          <p:cNvPicPr>
            <a:picLocks noChangeAspect="1" noChangeArrowheads="1"/>
          </p:cNvPicPr>
          <p:nvPr/>
        </p:nvPicPr>
        <p:blipFill rotWithShape="1">
          <a:blip r:embed="rId8">
            <a:duotone>
              <a:schemeClr val="accent1">
                <a:shade val="45000"/>
                <a:satMod val="135000"/>
              </a:schemeClr>
              <a:prstClr val="white"/>
            </a:duotone>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rcRect l="21983" t="41639" r="19241" b="41348"/>
          <a:stretch/>
        </p:blipFill>
        <p:spPr bwMode="auto">
          <a:xfrm>
            <a:off x="1644955" y="4871030"/>
            <a:ext cx="3918857" cy="1191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345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375" autoRev="1" fill="hold">
                                          <p:stCondLst>
                                            <p:cond delay="0"/>
                                          </p:stCondLst>
                                        </p:cTn>
                                        <p:tgtEl>
                                          <p:spTgt spid="6"/>
                                        </p:tgtEl>
                                        <p:attrNameLst>
                                          <p:attrName>ppt_w</p:attrName>
                                        </p:attrNameLst>
                                      </p:cBhvr>
                                    </p:anim>
                                    <p:anim by="(#ppt_w*0.50)" calcmode="lin" valueType="num">
                                      <p:cBhvr>
                                        <p:cTn id="8" dur="375" decel="50000" autoRev="1" fill="hold">
                                          <p:stCondLst>
                                            <p:cond delay="0"/>
                                          </p:stCondLst>
                                        </p:cTn>
                                        <p:tgtEl>
                                          <p:spTgt spid="6"/>
                                        </p:tgtEl>
                                        <p:attrNameLst>
                                          <p:attrName>ppt_x</p:attrName>
                                        </p:attrNameLst>
                                      </p:cBhvr>
                                    </p:anim>
                                    <p:anim from="(-#ppt_h/2)" to="(#ppt_y)" calcmode="lin" valueType="num">
                                      <p:cBhvr>
                                        <p:cTn id="9" dur="750" fill="hold">
                                          <p:stCondLst>
                                            <p:cond delay="0"/>
                                          </p:stCondLst>
                                        </p:cTn>
                                        <p:tgtEl>
                                          <p:spTgt spid="6"/>
                                        </p:tgtEl>
                                        <p:attrNameLst>
                                          <p:attrName>ppt_y</p:attrName>
                                        </p:attrNameLst>
                                      </p:cBhvr>
                                    </p:anim>
                                    <p:animRot by="21600000">
                                      <p:cBhvr>
                                        <p:cTn id="10" dur="750" fill="hold">
                                          <p:stCondLst>
                                            <p:cond delay="0"/>
                                          </p:stCondLst>
                                        </p:cTn>
                                        <p:tgtEl>
                                          <p:spTgt spid="6"/>
                                        </p:tgtEl>
                                        <p:attrNameLst>
                                          <p:attrName>r</p:attrName>
                                        </p:attrNameLst>
                                      </p:cBhvr>
                                    </p:animRot>
                                  </p:childTnLst>
                                </p:cTn>
                              </p:par>
                              <p:par>
                                <p:cTn id="11" presetID="42" presetClass="entr" presetSubtype="0" fill="hold" nodeType="withEffect">
                                  <p:stCondLst>
                                    <p:cond delay="75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strVal val="#ppt_w*0.70"/>
                                          </p:val>
                                        </p:tav>
                                        <p:tav tm="100000">
                                          <p:val>
                                            <p:strVal val="#ppt_w"/>
                                          </p:val>
                                        </p:tav>
                                      </p:tavLst>
                                    </p:anim>
                                    <p:anim calcmode="lin" valueType="num">
                                      <p:cBhvr>
                                        <p:cTn id="21" dur="1000" fill="hold"/>
                                        <p:tgtEl>
                                          <p:spTgt spid="9"/>
                                        </p:tgtEl>
                                        <p:attrNameLst>
                                          <p:attrName>ppt_h</p:attrName>
                                        </p:attrNameLst>
                                      </p:cBhvr>
                                      <p:tavLst>
                                        <p:tav tm="0">
                                          <p:val>
                                            <p:strVal val="#ppt_h"/>
                                          </p:val>
                                        </p:tav>
                                        <p:tav tm="100000">
                                          <p:val>
                                            <p:strVal val="#ppt_h"/>
                                          </p:val>
                                        </p:tav>
                                      </p:tavLst>
                                    </p:anim>
                                    <p:animEffect transition="in" filter="fade">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strips(downLeft)">
                                      <p:cBhvr>
                                        <p:cTn id="27" dur="1000"/>
                                        <p:tgtEl>
                                          <p:spTgt spid="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9">
                                            <p:txEl>
                                              <p:pRg st="0" end="0"/>
                                            </p:txEl>
                                          </p:spTgt>
                                        </p:tgtEl>
                                      </p:cBhvr>
                                    </p:animEffect>
                                    <p:animScale>
                                      <p:cBhvr>
                                        <p:cTn id="32" dur="250" autoRev="1" fill="hold"/>
                                        <p:tgtEl>
                                          <p:spTgt spid="9">
                                            <p:txEl>
                                              <p:pRg st="0" end="0"/>
                                            </p:txEl>
                                          </p:spTgt>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strVal val="#ppt_w*0.70"/>
                                          </p:val>
                                        </p:tav>
                                        <p:tav tm="100000">
                                          <p:val>
                                            <p:strVal val="#ppt_w"/>
                                          </p:val>
                                        </p:tav>
                                      </p:tavLst>
                                    </p:anim>
                                    <p:anim calcmode="lin" valueType="num">
                                      <p:cBhvr>
                                        <p:cTn id="38" dur="1000" fill="hold"/>
                                        <p:tgtEl>
                                          <p:spTgt spid="10"/>
                                        </p:tgtEl>
                                        <p:attrNameLst>
                                          <p:attrName>ppt_h</p:attrName>
                                        </p:attrNameLst>
                                      </p:cBhvr>
                                      <p:tavLst>
                                        <p:tav tm="0">
                                          <p:val>
                                            <p:strVal val="#ppt_h"/>
                                          </p:val>
                                        </p:tav>
                                        <p:tav tm="100000">
                                          <p:val>
                                            <p:strVal val="#ppt_h"/>
                                          </p:val>
                                        </p:tav>
                                      </p:tavLst>
                                    </p:anim>
                                    <p:animEffect transition="in" filter="fade">
                                      <p:cBhvr>
                                        <p:cTn id="39" dur="10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8" presetClass="entr" presetSubtype="12"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strips(downLeft)">
                                      <p:cBhvr>
                                        <p:cTn id="44" dur="10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076"/>
                                        </p:tgtEl>
                                        <p:attrNameLst>
                                          <p:attrName>style.visibility</p:attrName>
                                        </p:attrNameLst>
                                      </p:cBhvr>
                                      <p:to>
                                        <p:strVal val="visible"/>
                                      </p:to>
                                    </p:set>
                                    <p:animEffect transition="in" filter="fade">
                                      <p:cBhvr>
                                        <p:cTn id="49" dur="1000"/>
                                        <p:tgtEl>
                                          <p:spTgt spid="3076"/>
                                        </p:tgtEl>
                                      </p:cBhvr>
                                    </p:animEffect>
                                    <p:anim calcmode="lin" valueType="num">
                                      <p:cBhvr>
                                        <p:cTn id="50" dur="1000" fill="hold"/>
                                        <p:tgtEl>
                                          <p:spTgt spid="3076"/>
                                        </p:tgtEl>
                                        <p:attrNameLst>
                                          <p:attrName>ppt_x</p:attrName>
                                        </p:attrNameLst>
                                      </p:cBhvr>
                                      <p:tavLst>
                                        <p:tav tm="0">
                                          <p:val>
                                            <p:strVal val="#ppt_x"/>
                                          </p:val>
                                        </p:tav>
                                        <p:tav tm="100000">
                                          <p:val>
                                            <p:strVal val="#ppt_x"/>
                                          </p:val>
                                        </p:tav>
                                      </p:tavLst>
                                    </p:anim>
                                    <p:anim calcmode="lin" valueType="num">
                                      <p:cBhvr>
                                        <p:cTn id="51"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1000" fill="hold"/>
                                        <p:tgtEl>
                                          <p:spTgt spid="12"/>
                                        </p:tgtEl>
                                        <p:attrNameLst>
                                          <p:attrName>ppt_w</p:attrName>
                                        </p:attrNameLst>
                                      </p:cBhvr>
                                      <p:tavLst>
                                        <p:tav tm="0">
                                          <p:val>
                                            <p:strVal val="#ppt_w*0.70"/>
                                          </p:val>
                                        </p:tav>
                                        <p:tav tm="100000">
                                          <p:val>
                                            <p:strVal val="#ppt_w"/>
                                          </p:val>
                                        </p:tav>
                                      </p:tavLst>
                                    </p:anim>
                                    <p:anim calcmode="lin" valueType="num">
                                      <p:cBhvr>
                                        <p:cTn id="57" dur="1000" fill="hold"/>
                                        <p:tgtEl>
                                          <p:spTgt spid="12"/>
                                        </p:tgtEl>
                                        <p:attrNameLst>
                                          <p:attrName>ppt_h</p:attrName>
                                        </p:attrNameLst>
                                      </p:cBhvr>
                                      <p:tavLst>
                                        <p:tav tm="0">
                                          <p:val>
                                            <p:strVal val="#ppt_h"/>
                                          </p:val>
                                        </p:tav>
                                        <p:tav tm="100000">
                                          <p:val>
                                            <p:strVal val="#ppt_h"/>
                                          </p:val>
                                        </p:tav>
                                      </p:tavLst>
                                    </p:anim>
                                    <p:animEffect transition="in" filter="fade">
                                      <p:cBhvr>
                                        <p:cTn id="58" dur="10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18" presetClass="entr" presetSubtype="12"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strips(downLeft)">
                                      <p:cBhvr>
                                        <p:cTn id="63" dur="10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4" presetClass="entr" presetSubtype="16"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box(in)">
                                      <p:cBhvr>
                                        <p:cTn id="68" dur="4250"/>
                                        <p:tgtEl>
                                          <p:spTgt spid="22"/>
                                        </p:tgtEl>
                                      </p:cBhvr>
                                    </p:animEffect>
                                  </p:childTnLst>
                                </p:cTn>
                              </p:par>
                              <p:par>
                                <p:cTn id="69" presetID="16" presetClass="entr" presetSubtype="21"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barn(inVertical)">
                                      <p:cBhvr>
                                        <p:cTn id="71" dur="1750"/>
                                        <p:tgtEl>
                                          <p:spTgt spid="21"/>
                                        </p:tgtEl>
                                      </p:cBhvr>
                                    </p:animEffect>
                                  </p:childTnLst>
                                </p:cTn>
                              </p:par>
                            </p:childTnLst>
                          </p:cTn>
                        </p:par>
                      </p:childTnLst>
                    </p:cTn>
                  </p:par>
                  <p:par>
                    <p:cTn id="72" fill="hold">
                      <p:stCondLst>
                        <p:cond delay="indefinite"/>
                      </p:stCondLst>
                      <p:childTnLst>
                        <p:par>
                          <p:cTn id="73" fill="hold">
                            <p:stCondLst>
                              <p:cond delay="0"/>
                            </p:stCondLst>
                            <p:childTnLst>
                              <p:par>
                                <p:cTn id="74" presetID="55" presetClass="entr" presetSubtype="0" fill="hold" nodeType="clickEffect">
                                  <p:stCondLst>
                                    <p:cond delay="0"/>
                                  </p:stCondLst>
                                  <p:childTnLst>
                                    <p:set>
                                      <p:cBhvr>
                                        <p:cTn id="75" dur="1" fill="hold">
                                          <p:stCondLst>
                                            <p:cond delay="0"/>
                                          </p:stCondLst>
                                        </p:cTn>
                                        <p:tgtEl>
                                          <p:spTgt spid="13"/>
                                        </p:tgtEl>
                                        <p:attrNameLst>
                                          <p:attrName>style.visibility</p:attrName>
                                        </p:attrNameLst>
                                      </p:cBhvr>
                                      <p:to>
                                        <p:strVal val="visible"/>
                                      </p:to>
                                    </p:set>
                                    <p:anim calcmode="lin" valueType="num">
                                      <p:cBhvr>
                                        <p:cTn id="76" dur="1000" fill="hold"/>
                                        <p:tgtEl>
                                          <p:spTgt spid="13"/>
                                        </p:tgtEl>
                                        <p:attrNameLst>
                                          <p:attrName>ppt_w</p:attrName>
                                        </p:attrNameLst>
                                      </p:cBhvr>
                                      <p:tavLst>
                                        <p:tav tm="0">
                                          <p:val>
                                            <p:strVal val="#ppt_w*0.70"/>
                                          </p:val>
                                        </p:tav>
                                        <p:tav tm="100000">
                                          <p:val>
                                            <p:strVal val="#ppt_w"/>
                                          </p:val>
                                        </p:tav>
                                      </p:tavLst>
                                    </p:anim>
                                    <p:anim calcmode="lin" valueType="num">
                                      <p:cBhvr>
                                        <p:cTn id="77" dur="1000" fill="hold"/>
                                        <p:tgtEl>
                                          <p:spTgt spid="13"/>
                                        </p:tgtEl>
                                        <p:attrNameLst>
                                          <p:attrName>ppt_h</p:attrName>
                                        </p:attrNameLst>
                                      </p:cBhvr>
                                      <p:tavLst>
                                        <p:tav tm="0">
                                          <p:val>
                                            <p:strVal val="#ppt_h"/>
                                          </p:val>
                                        </p:tav>
                                        <p:tav tm="100000">
                                          <p:val>
                                            <p:strVal val="#ppt_h"/>
                                          </p:val>
                                        </p:tav>
                                      </p:tavLst>
                                    </p:anim>
                                    <p:animEffect transition="in" filter="fade">
                                      <p:cBhvr>
                                        <p:cTn id="78" dur="1000"/>
                                        <p:tgtEl>
                                          <p:spTgt spid="13"/>
                                        </p:tgtEl>
                                      </p:cBhvr>
                                    </p:animEffect>
                                  </p:childTnLst>
                                </p:cTn>
                              </p:par>
                            </p:childTnLst>
                          </p:cTn>
                        </p:par>
                      </p:childTnLst>
                    </p:cTn>
                  </p:par>
                  <p:par>
                    <p:cTn id="79" fill="hold">
                      <p:stCondLst>
                        <p:cond delay="indefinite"/>
                      </p:stCondLst>
                      <p:childTnLst>
                        <p:par>
                          <p:cTn id="80" fill="hold">
                            <p:stCondLst>
                              <p:cond delay="0"/>
                            </p:stCondLst>
                            <p:childTnLst>
                              <p:par>
                                <p:cTn id="81" presetID="18" presetClass="entr" presetSubtype="12" fill="hold" grpId="0" nodeType="click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strips(downLeft)">
                                      <p:cBhvr>
                                        <p:cTn id="83" dur="1000"/>
                                        <p:tgtEl>
                                          <p:spTgt spid="17"/>
                                        </p:tgtEl>
                                      </p:cBhvr>
                                    </p:animEffect>
                                  </p:childTnLst>
                                </p:cTn>
                              </p:par>
                            </p:childTnLst>
                          </p:cTn>
                        </p:par>
                      </p:childTnLst>
                    </p:cTn>
                  </p:par>
                  <p:par>
                    <p:cTn id="84" fill="hold">
                      <p:stCondLst>
                        <p:cond delay="indefinite"/>
                      </p:stCondLst>
                      <p:childTnLst>
                        <p:par>
                          <p:cTn id="85" fill="hold">
                            <p:stCondLst>
                              <p:cond delay="0"/>
                            </p:stCondLst>
                            <p:childTnLst>
                              <p:par>
                                <p:cTn id="86" presetID="4" presetClass="entr" presetSubtype="16" fill="hold" grpId="0" nodeType="click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box(in)">
                                      <p:cBhvr>
                                        <p:cTn id="88" dur="4250"/>
                                        <p:tgtEl>
                                          <p:spTgt spid="27"/>
                                        </p:tgtEl>
                                      </p:cBhvr>
                                    </p:animEffect>
                                  </p:childTnLst>
                                </p:cTn>
                              </p:par>
                              <p:par>
                                <p:cTn id="89" presetID="16" presetClass="entr" presetSubtype="21" fill="hold" nodeType="withEffect">
                                  <p:stCondLst>
                                    <p:cond delay="0"/>
                                  </p:stCondLst>
                                  <p:childTnLst>
                                    <p:set>
                                      <p:cBhvr>
                                        <p:cTn id="90" dur="1" fill="hold">
                                          <p:stCondLst>
                                            <p:cond delay="0"/>
                                          </p:stCondLst>
                                        </p:cTn>
                                        <p:tgtEl>
                                          <p:spTgt spid="3084"/>
                                        </p:tgtEl>
                                        <p:attrNameLst>
                                          <p:attrName>style.visibility</p:attrName>
                                        </p:attrNameLst>
                                      </p:cBhvr>
                                      <p:to>
                                        <p:strVal val="visible"/>
                                      </p:to>
                                    </p:set>
                                    <p:animEffect transition="in" filter="barn(inVertical)">
                                      <p:cBhvr>
                                        <p:cTn id="91" dur="1750"/>
                                        <p:tgtEl>
                                          <p:spTgt spid="3084"/>
                                        </p:tgtEl>
                                      </p:cBhvr>
                                    </p:animEffect>
                                  </p:childTnLst>
                                </p:cTn>
                              </p:par>
                            </p:childTnLst>
                          </p:cTn>
                        </p:par>
                      </p:childTnLst>
                    </p:cTn>
                  </p:par>
                  <p:par>
                    <p:cTn id="92" fill="hold">
                      <p:stCondLst>
                        <p:cond delay="indefinite"/>
                      </p:stCondLst>
                      <p:childTnLst>
                        <p:par>
                          <p:cTn id="93" fill="hold">
                            <p:stCondLst>
                              <p:cond delay="0"/>
                            </p:stCondLst>
                            <p:childTnLst>
                              <p:par>
                                <p:cTn id="94" presetID="55" presetClass="entr" presetSubtype="0" fill="hold" nodeType="clickEffect">
                                  <p:stCondLst>
                                    <p:cond delay="0"/>
                                  </p:stCondLst>
                                  <p:childTnLst>
                                    <p:set>
                                      <p:cBhvr>
                                        <p:cTn id="95" dur="1" fill="hold">
                                          <p:stCondLst>
                                            <p:cond delay="0"/>
                                          </p:stCondLst>
                                        </p:cTn>
                                        <p:tgtEl>
                                          <p:spTgt spid="14"/>
                                        </p:tgtEl>
                                        <p:attrNameLst>
                                          <p:attrName>style.visibility</p:attrName>
                                        </p:attrNameLst>
                                      </p:cBhvr>
                                      <p:to>
                                        <p:strVal val="visible"/>
                                      </p:to>
                                    </p:set>
                                    <p:anim calcmode="lin" valueType="num">
                                      <p:cBhvr>
                                        <p:cTn id="96" dur="1000" fill="hold"/>
                                        <p:tgtEl>
                                          <p:spTgt spid="14"/>
                                        </p:tgtEl>
                                        <p:attrNameLst>
                                          <p:attrName>ppt_w</p:attrName>
                                        </p:attrNameLst>
                                      </p:cBhvr>
                                      <p:tavLst>
                                        <p:tav tm="0">
                                          <p:val>
                                            <p:strVal val="#ppt_w*0.70"/>
                                          </p:val>
                                        </p:tav>
                                        <p:tav tm="100000">
                                          <p:val>
                                            <p:strVal val="#ppt_w"/>
                                          </p:val>
                                        </p:tav>
                                      </p:tavLst>
                                    </p:anim>
                                    <p:anim calcmode="lin" valueType="num">
                                      <p:cBhvr>
                                        <p:cTn id="97" dur="1000" fill="hold"/>
                                        <p:tgtEl>
                                          <p:spTgt spid="14"/>
                                        </p:tgtEl>
                                        <p:attrNameLst>
                                          <p:attrName>ppt_h</p:attrName>
                                        </p:attrNameLst>
                                      </p:cBhvr>
                                      <p:tavLst>
                                        <p:tav tm="0">
                                          <p:val>
                                            <p:strVal val="#ppt_h"/>
                                          </p:val>
                                        </p:tav>
                                        <p:tav tm="100000">
                                          <p:val>
                                            <p:strVal val="#ppt_h"/>
                                          </p:val>
                                        </p:tav>
                                      </p:tavLst>
                                    </p:anim>
                                    <p:animEffect transition="in" filter="fade">
                                      <p:cBhvr>
                                        <p:cTn id="98" dur="1000"/>
                                        <p:tgtEl>
                                          <p:spTgt spid="14"/>
                                        </p:tgtEl>
                                      </p:cBhvr>
                                    </p:animEffect>
                                  </p:childTnLst>
                                </p:cTn>
                              </p:par>
                            </p:childTnLst>
                          </p:cTn>
                        </p:par>
                      </p:childTnLst>
                    </p:cTn>
                  </p:par>
                  <p:par>
                    <p:cTn id="99" fill="hold">
                      <p:stCondLst>
                        <p:cond delay="indefinite"/>
                      </p:stCondLst>
                      <p:childTnLst>
                        <p:par>
                          <p:cTn id="100" fill="hold">
                            <p:stCondLst>
                              <p:cond delay="0"/>
                            </p:stCondLst>
                            <p:childTnLst>
                              <p:par>
                                <p:cTn id="101" presetID="18" presetClass="entr" presetSubtype="12" fill="hold" grpId="0" nodeType="clickEffect">
                                  <p:stCondLst>
                                    <p:cond delay="0"/>
                                  </p:stCondLst>
                                  <p:childTnLst>
                                    <p:set>
                                      <p:cBhvr>
                                        <p:cTn id="102" dur="1" fill="hold">
                                          <p:stCondLst>
                                            <p:cond delay="0"/>
                                          </p:stCondLst>
                                        </p:cTn>
                                        <p:tgtEl>
                                          <p:spTgt spid="18"/>
                                        </p:tgtEl>
                                        <p:attrNameLst>
                                          <p:attrName>style.visibility</p:attrName>
                                        </p:attrNameLst>
                                      </p:cBhvr>
                                      <p:to>
                                        <p:strVal val="visible"/>
                                      </p:to>
                                    </p:set>
                                    <p:animEffect transition="in" filter="strips(downLeft)">
                                      <p:cBhvr>
                                        <p:cTn id="103" dur="1000"/>
                                        <p:tgtEl>
                                          <p:spTgt spid="18"/>
                                        </p:tgtEl>
                                      </p:cBhvr>
                                    </p:animEffect>
                                  </p:childTnLst>
                                </p:cTn>
                              </p:par>
                            </p:childTnLst>
                          </p:cTn>
                        </p:par>
                      </p:childTnLst>
                    </p:cTn>
                  </p:par>
                  <p:par>
                    <p:cTn id="104" fill="hold">
                      <p:stCondLst>
                        <p:cond delay="indefinite"/>
                      </p:stCondLst>
                      <p:childTnLst>
                        <p:par>
                          <p:cTn id="105" fill="hold">
                            <p:stCondLst>
                              <p:cond delay="0"/>
                            </p:stCondLst>
                            <p:childTnLst>
                              <p:par>
                                <p:cTn id="106" presetID="4" presetClass="entr" presetSubtype="16" fill="hold" grpId="0" nodeType="clickEffect">
                                  <p:stCondLst>
                                    <p:cond delay="0"/>
                                  </p:stCondLst>
                                  <p:childTnLst>
                                    <p:set>
                                      <p:cBhvr>
                                        <p:cTn id="107" dur="1" fill="hold">
                                          <p:stCondLst>
                                            <p:cond delay="0"/>
                                          </p:stCondLst>
                                        </p:cTn>
                                        <p:tgtEl>
                                          <p:spTgt spid="30"/>
                                        </p:tgtEl>
                                        <p:attrNameLst>
                                          <p:attrName>style.visibility</p:attrName>
                                        </p:attrNameLst>
                                      </p:cBhvr>
                                      <p:to>
                                        <p:strVal val="visible"/>
                                      </p:to>
                                    </p:set>
                                    <p:animEffect transition="in" filter="box(in)">
                                      <p:cBhvr>
                                        <p:cTn id="108" dur="4250"/>
                                        <p:tgtEl>
                                          <p:spTgt spid="30"/>
                                        </p:tgtEl>
                                      </p:cBhvr>
                                    </p:animEffect>
                                  </p:childTnLst>
                                </p:cTn>
                              </p:par>
                              <p:par>
                                <p:cTn id="109" presetID="16" presetClass="entr" presetSubtype="21" fill="hold" nodeType="withEffect">
                                  <p:stCondLst>
                                    <p:cond delay="0"/>
                                  </p:stCondLst>
                                  <p:childTnLst>
                                    <p:set>
                                      <p:cBhvr>
                                        <p:cTn id="110" dur="1" fill="hold">
                                          <p:stCondLst>
                                            <p:cond delay="0"/>
                                          </p:stCondLst>
                                        </p:cTn>
                                        <p:tgtEl>
                                          <p:spTgt spid="3088"/>
                                        </p:tgtEl>
                                        <p:attrNameLst>
                                          <p:attrName>style.visibility</p:attrName>
                                        </p:attrNameLst>
                                      </p:cBhvr>
                                      <p:to>
                                        <p:strVal val="visible"/>
                                      </p:to>
                                    </p:set>
                                    <p:animEffect transition="in" filter="barn(inVertical)">
                                      <p:cBhvr>
                                        <p:cTn id="111" dur="1750"/>
                                        <p:tgtEl>
                                          <p:spTgt spid="3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5" grpId="0"/>
      <p:bldP spid="16" grpId="0"/>
      <p:bldP spid="17" grpId="0"/>
      <p:bldP spid="18" grpId="0"/>
      <p:bldP spid="22" grpId="0" animBg="1"/>
      <p:bldP spid="27" grpId="0" animBg="1"/>
      <p:bldP spid="3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 xmlns:a16="http://schemas.microsoft.com/office/drawing/2014/main" id="{80ED2305-3B2E-4216-93BF-F6593CF0FD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38" y="0"/>
            <a:ext cx="12311270" cy="6925089"/>
          </a:xfrm>
          <a:prstGeom prst="rect">
            <a:avLst/>
          </a:prstGeom>
        </p:spPr>
      </p:pic>
      <p:sp>
        <p:nvSpPr>
          <p:cNvPr id="4" name="CasellaDiTesto 3">
            <a:extLst>
              <a:ext uri="{FF2B5EF4-FFF2-40B4-BE49-F238E27FC236}">
                <a16:creationId xmlns="" xmlns:a16="http://schemas.microsoft.com/office/drawing/2014/main" id="{DDA1B49F-3815-4636-A62F-462E1FF38B9D}"/>
              </a:ext>
            </a:extLst>
          </p:cNvPr>
          <p:cNvSpPr txBox="1"/>
          <p:nvPr/>
        </p:nvSpPr>
        <p:spPr>
          <a:xfrm>
            <a:off x="1927176" y="891897"/>
            <a:ext cx="876813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Ink Free" panose="03080402000500000000" pitchFamily="66" charset="0"/>
                <a:ea typeface="Adobe Kaiti Std R" panose="02020400000000000000" pitchFamily="18" charset="-128"/>
                <a:cs typeface="+mn-cs"/>
              </a:rPr>
              <a:t>The foreign languages  high school is one of the secondary schools that can be accessed in Italy. </a:t>
            </a:r>
            <a:endParaRPr kumimoji="0" lang="fr-FR" sz="2800" b="0" i="0" u="none" strike="noStrike" kern="1200" cap="none" spc="0" normalizeH="0" baseline="0" noProof="0" dirty="0">
              <a:ln>
                <a:noFill/>
              </a:ln>
              <a:solidFill>
                <a:prstClr val="black"/>
              </a:solidFill>
              <a:effectLst/>
              <a:uLnTx/>
              <a:uFillTx/>
              <a:latin typeface="Ink Free" panose="03080402000500000000" pitchFamily="66" charset="0"/>
              <a:ea typeface="Adobe Kaiti Std R" panose="02020400000000000000" pitchFamily="18" charset="-128"/>
              <a:cs typeface="+mn-cs"/>
            </a:endParaRPr>
          </a:p>
        </p:txBody>
      </p:sp>
      <p:pic>
        <p:nvPicPr>
          <p:cNvPr id="12" name="Immagine 11">
            <a:extLst>
              <a:ext uri="{FF2B5EF4-FFF2-40B4-BE49-F238E27FC236}">
                <a16:creationId xmlns="" xmlns:a16="http://schemas.microsoft.com/office/drawing/2014/main" id="{D70D1B82-5CD8-492A-B5CC-A038F2147107}"/>
              </a:ext>
            </a:extLst>
          </p:cNvPr>
          <p:cNvPicPr>
            <a:picLocks noChangeAspect="1"/>
          </p:cNvPicPr>
          <p:nvPr/>
        </p:nvPicPr>
        <p:blipFill rotWithShape="1">
          <a:blip r:embed="rId3">
            <a:extLst>
              <a:ext uri="{28A0092B-C50C-407E-A947-70E740481C1C}">
                <a14:useLocalDpi xmlns:a14="http://schemas.microsoft.com/office/drawing/2010/main" val="0"/>
              </a:ext>
            </a:extLst>
          </a:blip>
          <a:srcRect l="16576" t="63905" r="72880" b="8270"/>
          <a:stretch/>
        </p:blipFill>
        <p:spPr>
          <a:xfrm>
            <a:off x="1372228" y="591066"/>
            <a:ext cx="1073407" cy="1593443"/>
          </a:xfrm>
          <a:prstGeom prst="rect">
            <a:avLst/>
          </a:prstGeom>
        </p:spPr>
      </p:pic>
      <p:pic>
        <p:nvPicPr>
          <p:cNvPr id="14" name="Immagine 13">
            <a:extLst>
              <a:ext uri="{FF2B5EF4-FFF2-40B4-BE49-F238E27FC236}">
                <a16:creationId xmlns="" xmlns:a16="http://schemas.microsoft.com/office/drawing/2014/main" id="{1B02C6AB-CBE5-4C75-928D-C4A0C02990DD}"/>
              </a:ext>
            </a:extLst>
          </p:cNvPr>
          <p:cNvPicPr>
            <a:picLocks noChangeAspect="1"/>
          </p:cNvPicPr>
          <p:nvPr/>
        </p:nvPicPr>
        <p:blipFill rotWithShape="1">
          <a:blip r:embed="rId3">
            <a:extLst>
              <a:ext uri="{28A0092B-C50C-407E-A947-70E740481C1C}">
                <a14:useLocalDpi xmlns:a14="http://schemas.microsoft.com/office/drawing/2010/main" val="0"/>
              </a:ext>
            </a:extLst>
          </a:blip>
          <a:srcRect l="26695" t="65783" r="64365" b="12848"/>
          <a:stretch/>
        </p:blipFill>
        <p:spPr>
          <a:xfrm>
            <a:off x="10540897" y="591066"/>
            <a:ext cx="954155" cy="1282944"/>
          </a:xfrm>
          <a:prstGeom prst="rect">
            <a:avLst/>
          </a:prstGeom>
        </p:spPr>
      </p:pic>
      <p:sp>
        <p:nvSpPr>
          <p:cNvPr id="16" name="Ovale 15">
            <a:extLst>
              <a:ext uri="{FF2B5EF4-FFF2-40B4-BE49-F238E27FC236}">
                <a16:creationId xmlns="" xmlns:a16="http://schemas.microsoft.com/office/drawing/2014/main" id="{C091CDE9-B929-4D34-B466-A714FAD8A1AC}"/>
              </a:ext>
            </a:extLst>
          </p:cNvPr>
          <p:cNvSpPr/>
          <p:nvPr/>
        </p:nvSpPr>
        <p:spPr>
          <a:xfrm>
            <a:off x="637571" y="2163649"/>
            <a:ext cx="2048703" cy="1685608"/>
          </a:xfrm>
          <a:prstGeom prst="ellipse">
            <a:avLst/>
          </a:prstGeom>
          <a:solidFill>
            <a:srgbClr val="C1E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CasellaDiTesto 17">
            <a:extLst>
              <a:ext uri="{FF2B5EF4-FFF2-40B4-BE49-F238E27FC236}">
                <a16:creationId xmlns="" xmlns:a16="http://schemas.microsoft.com/office/drawing/2014/main" id="{72130936-5716-42C8-841E-4A1F279AA614}"/>
              </a:ext>
            </a:extLst>
          </p:cNvPr>
          <p:cNvSpPr txBox="1"/>
          <p:nvPr/>
        </p:nvSpPr>
        <p:spPr>
          <a:xfrm>
            <a:off x="843680" y="2679985"/>
            <a:ext cx="177026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vocado Creamy" panose="02000500000000000000" pitchFamily="50" charset="0"/>
              </a:rPr>
              <a:t>Italian language and literature</a:t>
            </a:r>
            <a:endParaRPr kumimoji="0" lang="fr-FR" sz="2000" b="0" i="0" u="none" strike="noStrike" kern="1200" cap="none" spc="0" normalizeH="0" baseline="0" noProof="0" dirty="0">
              <a:ln>
                <a:noFill/>
              </a:ln>
              <a:solidFill>
                <a:prstClr val="black"/>
              </a:solidFill>
              <a:effectLst/>
              <a:uLnTx/>
              <a:uFillTx/>
              <a:latin typeface="Avocado Creamy" panose="02000500000000000000" pitchFamily="50" charset="0"/>
            </a:endParaRPr>
          </a:p>
        </p:txBody>
      </p:sp>
      <p:sp>
        <p:nvSpPr>
          <p:cNvPr id="20" name="Ovale 19">
            <a:extLst>
              <a:ext uri="{FF2B5EF4-FFF2-40B4-BE49-F238E27FC236}">
                <a16:creationId xmlns="" xmlns:a16="http://schemas.microsoft.com/office/drawing/2014/main" id="{A949B5CA-B9D2-4D97-BDC1-A07005666882}"/>
              </a:ext>
            </a:extLst>
          </p:cNvPr>
          <p:cNvSpPr/>
          <p:nvPr/>
        </p:nvSpPr>
        <p:spPr>
          <a:xfrm>
            <a:off x="-11944" y="3264685"/>
            <a:ext cx="1299029" cy="890584"/>
          </a:xfrm>
          <a:prstGeom prst="ellipse">
            <a:avLst/>
          </a:prstGeom>
          <a:solidFill>
            <a:srgbClr val="7F99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vocado Creamy" panose="02000500000000000000" pitchFamily="50" charset="0"/>
              </a:rPr>
              <a:t>H</a:t>
            </a:r>
            <a:r>
              <a:rPr kumimoji="0" lang="en-US" sz="2000" b="0" i="0" u="none" strike="noStrike" kern="1200" cap="none" spc="0" normalizeH="0" baseline="0" noProof="0" dirty="0" err="1">
                <a:ln>
                  <a:noFill/>
                </a:ln>
                <a:solidFill>
                  <a:prstClr val="white"/>
                </a:solidFill>
                <a:effectLst/>
                <a:uLnTx/>
                <a:uFillTx/>
                <a:latin typeface="Avocado Creamy" panose="02000500000000000000" pitchFamily="50" charset="0"/>
              </a:rPr>
              <a:t>istory</a:t>
            </a:r>
            <a:r>
              <a:rPr kumimoji="0" lang="en-US" sz="2000" b="0" i="0" u="none" strike="noStrike" kern="1200" cap="none" spc="0" normalizeH="0" baseline="0" noProof="0" dirty="0">
                <a:ln>
                  <a:noFill/>
                </a:ln>
                <a:solidFill>
                  <a:prstClr val="white"/>
                </a:solidFill>
                <a:effectLst/>
                <a:uLnTx/>
                <a:uFillTx/>
                <a:latin typeface="Avocado Creamy" panose="02000500000000000000" pitchFamily="50" charset="0"/>
              </a:rPr>
              <a:t> of art</a:t>
            </a:r>
            <a:endParaRPr kumimoji="0" lang="fr-FR" sz="1100" b="0" i="0" u="none" strike="noStrike" kern="1200" cap="none" spc="0" normalizeH="0" baseline="0" noProof="0" dirty="0">
              <a:ln>
                <a:noFill/>
              </a:ln>
              <a:solidFill>
                <a:prstClr val="white"/>
              </a:solidFill>
              <a:effectLst/>
              <a:uLnTx/>
              <a:uFillTx/>
              <a:latin typeface="Avocado Creamy" panose="02000500000000000000" pitchFamily="50" charset="0"/>
            </a:endParaRPr>
          </a:p>
        </p:txBody>
      </p:sp>
      <p:sp>
        <p:nvSpPr>
          <p:cNvPr id="21" name="Rettangolo con angoli arrotondati 20">
            <a:extLst>
              <a:ext uri="{FF2B5EF4-FFF2-40B4-BE49-F238E27FC236}">
                <a16:creationId xmlns="" xmlns:a16="http://schemas.microsoft.com/office/drawing/2014/main" id="{7DDABE64-7087-4E9D-86CF-EFC4754A9FAB}"/>
              </a:ext>
            </a:extLst>
          </p:cNvPr>
          <p:cNvSpPr/>
          <p:nvPr/>
        </p:nvSpPr>
        <p:spPr>
          <a:xfrm>
            <a:off x="2334803" y="3624406"/>
            <a:ext cx="1683022" cy="781252"/>
          </a:xfrm>
          <a:prstGeom prst="roundRect">
            <a:avLst/>
          </a:prstGeom>
          <a:solidFill>
            <a:srgbClr val="C1E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vocado Creamy" panose="02000500000000000000" pitchFamily="50" charset="0"/>
              </a:rPr>
              <a:t>H</a:t>
            </a:r>
            <a:r>
              <a:rPr kumimoji="0" lang="en-US" sz="2400" b="0" i="0" u="none" strike="noStrike" kern="1200" cap="none" spc="0" normalizeH="0" baseline="0" noProof="0" dirty="0" err="1">
                <a:ln>
                  <a:noFill/>
                </a:ln>
                <a:solidFill>
                  <a:prstClr val="black"/>
                </a:solidFill>
                <a:effectLst/>
                <a:uLnTx/>
                <a:uFillTx/>
                <a:latin typeface="Avocado Creamy" panose="02000500000000000000" pitchFamily="50" charset="0"/>
              </a:rPr>
              <a:t>istory</a:t>
            </a:r>
            <a:endParaRPr kumimoji="0" lang="fr-FR" sz="1200" b="0" i="0" u="none" strike="noStrike" kern="1200" cap="none" spc="0" normalizeH="0" baseline="0" noProof="0" dirty="0">
              <a:ln>
                <a:noFill/>
              </a:ln>
              <a:solidFill>
                <a:prstClr val="white"/>
              </a:solidFill>
              <a:effectLst/>
              <a:uLnTx/>
              <a:uFillTx/>
              <a:latin typeface="Avocado Creamy" panose="02000500000000000000" pitchFamily="50" charset="0"/>
            </a:endParaRPr>
          </a:p>
        </p:txBody>
      </p:sp>
      <p:sp>
        <p:nvSpPr>
          <p:cNvPr id="22" name="Ovale 21">
            <a:extLst>
              <a:ext uri="{FF2B5EF4-FFF2-40B4-BE49-F238E27FC236}">
                <a16:creationId xmlns="" xmlns:a16="http://schemas.microsoft.com/office/drawing/2014/main" id="{DB89BF02-0A74-4949-8F09-6034474076B6}"/>
              </a:ext>
            </a:extLst>
          </p:cNvPr>
          <p:cNvSpPr/>
          <p:nvPr/>
        </p:nvSpPr>
        <p:spPr>
          <a:xfrm>
            <a:off x="499003" y="2006421"/>
            <a:ext cx="1614717" cy="553155"/>
          </a:xfrm>
          <a:prstGeom prst="ellipse">
            <a:avLst/>
          </a:prstGeom>
          <a:solidFill>
            <a:srgbClr val="377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Avocado Creamy" panose="02000500000000000000" pitchFamily="50" charset="0"/>
              </a:rPr>
              <a:t>P</a:t>
            </a:r>
            <a:r>
              <a:rPr kumimoji="0" lang="en-US" b="0" i="0" u="none" strike="noStrike" kern="1200" cap="none" spc="0" normalizeH="0" baseline="0" noProof="0" dirty="0" err="1">
                <a:ln>
                  <a:noFill/>
                </a:ln>
                <a:solidFill>
                  <a:prstClr val="white"/>
                </a:solidFill>
                <a:effectLst/>
                <a:uLnTx/>
                <a:uFillTx/>
                <a:latin typeface="Avocado Creamy" panose="02000500000000000000" pitchFamily="50" charset="0"/>
              </a:rPr>
              <a:t>hilosophy</a:t>
            </a:r>
            <a:endParaRPr kumimoji="0" lang="fr-FR" sz="1050" b="0" i="0" u="none" strike="noStrike" kern="1200" cap="none" spc="0" normalizeH="0" baseline="0" noProof="0" dirty="0">
              <a:ln>
                <a:noFill/>
              </a:ln>
              <a:solidFill>
                <a:prstClr val="white"/>
              </a:solidFill>
              <a:effectLst/>
              <a:uLnTx/>
              <a:uFillTx/>
              <a:latin typeface="Avocado Creamy" panose="02000500000000000000" pitchFamily="50" charset="0"/>
            </a:endParaRPr>
          </a:p>
        </p:txBody>
      </p:sp>
      <p:sp>
        <p:nvSpPr>
          <p:cNvPr id="23" name="Rettangolo con angoli arrotondati 22">
            <a:extLst>
              <a:ext uri="{FF2B5EF4-FFF2-40B4-BE49-F238E27FC236}">
                <a16:creationId xmlns="" xmlns:a16="http://schemas.microsoft.com/office/drawing/2014/main" id="{399EA431-64A0-438A-A258-B31C2AE4427E}"/>
              </a:ext>
            </a:extLst>
          </p:cNvPr>
          <p:cNvSpPr/>
          <p:nvPr/>
        </p:nvSpPr>
        <p:spPr>
          <a:xfrm>
            <a:off x="-288030" y="4592759"/>
            <a:ext cx="2276557" cy="836910"/>
          </a:xfrm>
          <a:prstGeom prst="roundRect">
            <a:avLst/>
          </a:prstGeom>
          <a:solidFill>
            <a:srgbClr val="7F9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vocado Creamy" panose="02000500000000000000" pitchFamily="50" charset="0"/>
              </a:rPr>
              <a:t>M</a:t>
            </a:r>
            <a:r>
              <a:rPr kumimoji="0" lang="en-US" sz="2400" b="0" i="0" u="none" strike="noStrike" kern="1200" cap="none" spc="0" normalizeH="0" baseline="0" noProof="0" dirty="0" err="1">
                <a:ln>
                  <a:noFill/>
                </a:ln>
                <a:solidFill>
                  <a:prstClr val="white"/>
                </a:solidFill>
                <a:effectLst/>
                <a:uLnTx/>
                <a:uFillTx/>
                <a:latin typeface="Avocado Creamy" panose="02000500000000000000" pitchFamily="50" charset="0"/>
              </a:rPr>
              <a:t>athematics</a:t>
            </a:r>
            <a:endParaRPr kumimoji="0" lang="fr-FR" sz="1200" b="0" i="0" u="none" strike="noStrike" kern="1200" cap="none" spc="0" normalizeH="0" baseline="0" noProof="0" dirty="0">
              <a:ln>
                <a:noFill/>
              </a:ln>
              <a:solidFill>
                <a:prstClr val="white"/>
              </a:solidFill>
              <a:effectLst/>
              <a:uLnTx/>
              <a:uFillTx/>
              <a:latin typeface="Avocado Creamy" panose="02000500000000000000" pitchFamily="50" charset="0"/>
            </a:endParaRPr>
          </a:p>
        </p:txBody>
      </p:sp>
      <p:sp>
        <p:nvSpPr>
          <p:cNvPr id="24" name="Ovale 23">
            <a:extLst>
              <a:ext uri="{FF2B5EF4-FFF2-40B4-BE49-F238E27FC236}">
                <a16:creationId xmlns="" xmlns:a16="http://schemas.microsoft.com/office/drawing/2014/main" id="{7B2DB456-B7B4-45E7-8028-B21595C2EDF6}"/>
              </a:ext>
            </a:extLst>
          </p:cNvPr>
          <p:cNvSpPr/>
          <p:nvPr/>
        </p:nvSpPr>
        <p:spPr>
          <a:xfrm>
            <a:off x="-342284" y="1497496"/>
            <a:ext cx="1655427" cy="687738"/>
          </a:xfrm>
          <a:prstGeom prst="ellipse">
            <a:avLst/>
          </a:prstGeom>
          <a:solidFill>
            <a:srgbClr val="C1E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vocado Creamy" panose="02000500000000000000" pitchFamily="50" charset="0"/>
              </a:rPr>
              <a:t>P</a:t>
            </a:r>
            <a:r>
              <a:rPr kumimoji="0" lang="en-US" sz="2400" b="0" i="0" u="none" strike="noStrike" kern="1200" cap="none" spc="0" normalizeH="0" baseline="0" noProof="0" dirty="0" err="1">
                <a:ln>
                  <a:noFill/>
                </a:ln>
                <a:solidFill>
                  <a:prstClr val="black"/>
                </a:solidFill>
                <a:effectLst/>
                <a:uLnTx/>
                <a:uFillTx/>
                <a:latin typeface="Avocado Creamy" panose="02000500000000000000" pitchFamily="50" charset="0"/>
              </a:rPr>
              <a:t>hysics</a:t>
            </a:r>
            <a:endParaRPr kumimoji="0" lang="fr-FR" sz="1200" b="0" i="0" u="none" strike="noStrike" kern="1200" cap="none" spc="0" normalizeH="0" baseline="0" noProof="0" dirty="0">
              <a:ln>
                <a:noFill/>
              </a:ln>
              <a:solidFill>
                <a:prstClr val="black"/>
              </a:solidFill>
              <a:effectLst/>
              <a:uLnTx/>
              <a:uFillTx/>
              <a:latin typeface="Avocado Creamy" panose="02000500000000000000" pitchFamily="50" charset="0"/>
            </a:endParaRPr>
          </a:p>
        </p:txBody>
      </p:sp>
      <p:sp>
        <p:nvSpPr>
          <p:cNvPr id="25" name="Rettangolo con angoli arrotondati 24">
            <a:extLst>
              <a:ext uri="{FF2B5EF4-FFF2-40B4-BE49-F238E27FC236}">
                <a16:creationId xmlns="" xmlns:a16="http://schemas.microsoft.com/office/drawing/2014/main" id="{BE0EA5C7-E950-462D-B8F7-54DAC1487560}"/>
              </a:ext>
            </a:extLst>
          </p:cNvPr>
          <p:cNvSpPr/>
          <p:nvPr/>
        </p:nvSpPr>
        <p:spPr>
          <a:xfrm>
            <a:off x="699207" y="5569247"/>
            <a:ext cx="1638868" cy="836910"/>
          </a:xfrm>
          <a:prstGeom prst="roundRect">
            <a:avLst/>
          </a:prstGeom>
          <a:solidFill>
            <a:srgbClr val="367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vocado Creamy" panose="02000500000000000000" pitchFamily="50" charset="0"/>
              </a:rPr>
              <a:t>B</a:t>
            </a:r>
            <a:r>
              <a:rPr kumimoji="0" lang="en-US" sz="2400" b="0" i="0" u="none" strike="noStrike" kern="1200" cap="none" spc="0" normalizeH="0" baseline="0" noProof="0" dirty="0" err="1">
                <a:ln>
                  <a:noFill/>
                </a:ln>
                <a:solidFill>
                  <a:prstClr val="white"/>
                </a:solidFill>
                <a:effectLst/>
                <a:uLnTx/>
                <a:uFillTx/>
                <a:latin typeface="Avocado Creamy" panose="02000500000000000000" pitchFamily="50" charset="0"/>
              </a:rPr>
              <a:t>iology</a:t>
            </a:r>
            <a:endParaRPr kumimoji="0" lang="fr-FR" sz="1200" b="0" i="0" u="none" strike="noStrike" kern="1200" cap="none" spc="0" normalizeH="0" baseline="0" noProof="0" dirty="0">
              <a:ln>
                <a:noFill/>
              </a:ln>
              <a:solidFill>
                <a:prstClr val="white"/>
              </a:solidFill>
              <a:effectLst/>
              <a:uLnTx/>
              <a:uFillTx/>
              <a:latin typeface="Avocado Creamy" panose="02000500000000000000" pitchFamily="50" charset="0"/>
            </a:endParaRPr>
          </a:p>
        </p:txBody>
      </p:sp>
      <p:sp>
        <p:nvSpPr>
          <p:cNvPr id="27" name="Rettangolo con angoli arrotondati 26">
            <a:extLst>
              <a:ext uri="{FF2B5EF4-FFF2-40B4-BE49-F238E27FC236}">
                <a16:creationId xmlns="" xmlns:a16="http://schemas.microsoft.com/office/drawing/2014/main" id="{7AA4FC16-8B3D-4F44-B5AC-DDE1214FDDFC}"/>
              </a:ext>
            </a:extLst>
          </p:cNvPr>
          <p:cNvSpPr/>
          <p:nvPr/>
        </p:nvSpPr>
        <p:spPr>
          <a:xfrm>
            <a:off x="1691878" y="4962059"/>
            <a:ext cx="2415255" cy="807489"/>
          </a:xfrm>
          <a:prstGeom prst="roundRect">
            <a:avLst/>
          </a:prstGeom>
          <a:solidFill>
            <a:srgbClr val="C1E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ocado Creamy" panose="02000500000000000000" pitchFamily="50" charset="0"/>
              </a:rPr>
              <a:t>E</a:t>
            </a:r>
            <a:r>
              <a:rPr kumimoji="0" lang="en-US" sz="2800" b="0" i="0" u="none" strike="noStrike" kern="1200" cap="none" spc="0" normalizeH="0" baseline="0" noProof="0" dirty="0" err="1">
                <a:ln>
                  <a:noFill/>
                </a:ln>
                <a:solidFill>
                  <a:prstClr val="black"/>
                </a:solidFill>
                <a:effectLst/>
                <a:uLnTx/>
                <a:uFillTx/>
                <a:latin typeface="Avocado Creamy" panose="02000500000000000000" pitchFamily="50" charset="0"/>
              </a:rPr>
              <a:t>arth</a:t>
            </a:r>
            <a:r>
              <a:rPr kumimoji="0" lang="en-US" sz="2800" b="0" i="0" u="none" strike="noStrike" kern="1200" cap="none" spc="0" normalizeH="0" baseline="0" noProof="0" dirty="0">
                <a:ln>
                  <a:noFill/>
                </a:ln>
                <a:solidFill>
                  <a:prstClr val="black"/>
                </a:solidFill>
                <a:effectLst/>
                <a:uLnTx/>
                <a:uFillTx/>
                <a:latin typeface="Avocado Creamy" panose="02000500000000000000" pitchFamily="50" charset="0"/>
              </a:rPr>
              <a:t> sciences</a:t>
            </a:r>
            <a:endParaRPr kumimoji="0" lang="fr-FR" sz="1400" b="0" i="0" u="none" strike="noStrike" kern="1200" cap="none" spc="0" normalizeH="0" baseline="0" noProof="0" dirty="0">
              <a:ln>
                <a:noFill/>
              </a:ln>
              <a:solidFill>
                <a:prstClr val="white"/>
              </a:solidFill>
              <a:effectLst/>
              <a:uLnTx/>
              <a:uFillTx/>
              <a:latin typeface="Avocado Creamy" panose="02000500000000000000" pitchFamily="50" charset="0"/>
            </a:endParaRPr>
          </a:p>
        </p:txBody>
      </p:sp>
      <p:sp>
        <p:nvSpPr>
          <p:cNvPr id="28" name="Ovale 27">
            <a:extLst>
              <a:ext uri="{FF2B5EF4-FFF2-40B4-BE49-F238E27FC236}">
                <a16:creationId xmlns="" xmlns:a16="http://schemas.microsoft.com/office/drawing/2014/main" id="{12216939-E406-461A-86BC-50B03A8E2EE6}"/>
              </a:ext>
            </a:extLst>
          </p:cNvPr>
          <p:cNvSpPr/>
          <p:nvPr/>
        </p:nvSpPr>
        <p:spPr>
          <a:xfrm>
            <a:off x="824692" y="3652969"/>
            <a:ext cx="1808239" cy="1285978"/>
          </a:xfrm>
          <a:prstGeom prst="ellipse">
            <a:avLst/>
          </a:prstGeom>
          <a:solidFill>
            <a:srgbClr val="367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CasellaDiTesto 28">
            <a:extLst>
              <a:ext uri="{FF2B5EF4-FFF2-40B4-BE49-F238E27FC236}">
                <a16:creationId xmlns="" xmlns:a16="http://schemas.microsoft.com/office/drawing/2014/main" id="{EEEDDDB1-12CE-4E17-91FC-E64F5566CA49}"/>
              </a:ext>
            </a:extLst>
          </p:cNvPr>
          <p:cNvSpPr txBox="1"/>
          <p:nvPr/>
        </p:nvSpPr>
        <p:spPr>
          <a:xfrm>
            <a:off x="750825" y="3872369"/>
            <a:ext cx="188210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prstClr val="white"/>
                </a:solidFill>
                <a:effectLst/>
                <a:uLnTx/>
                <a:uFillTx/>
                <a:latin typeface="Avocado Creamy" panose="02000500000000000000" pitchFamily="50" charset="0"/>
              </a:rPr>
              <a:t>Foreign</a:t>
            </a:r>
            <a:r>
              <a:rPr kumimoji="0" lang="fr-FR" sz="2400" b="0" i="0" u="none" strike="noStrike" kern="1200" cap="none" spc="0" normalizeH="0" baseline="0" noProof="0" dirty="0">
                <a:ln>
                  <a:noFill/>
                </a:ln>
                <a:solidFill>
                  <a:prstClr val="white"/>
                </a:solidFill>
                <a:effectLst/>
                <a:uLnTx/>
                <a:uFillTx/>
                <a:latin typeface="Avocado Creamy" panose="02000500000000000000" pitchFamily="50" charset="0"/>
              </a:rPr>
              <a:t> </a:t>
            </a:r>
            <a:r>
              <a:rPr kumimoji="0" lang="fr-FR" sz="2400" b="0" i="0" u="none" strike="noStrike" kern="1200" cap="none" spc="0" normalizeH="0" baseline="0" noProof="0" dirty="0" err="1">
                <a:ln>
                  <a:noFill/>
                </a:ln>
                <a:solidFill>
                  <a:prstClr val="white"/>
                </a:solidFill>
                <a:effectLst/>
                <a:uLnTx/>
                <a:uFillTx/>
                <a:latin typeface="Avocado Creamy" panose="02000500000000000000" pitchFamily="50" charset="0"/>
              </a:rPr>
              <a:t>languages</a:t>
            </a:r>
            <a:endParaRPr kumimoji="0" lang="fr-FR" sz="2400" b="0" i="0" u="none" strike="noStrike" kern="1200" cap="none" spc="0" normalizeH="0" baseline="0" noProof="0" dirty="0">
              <a:ln>
                <a:noFill/>
              </a:ln>
              <a:solidFill>
                <a:prstClr val="white"/>
              </a:solidFill>
              <a:effectLst/>
              <a:uLnTx/>
              <a:uFillTx/>
              <a:latin typeface="Avocado Creamy" panose="02000500000000000000" pitchFamily="50" charset="0"/>
            </a:endParaRPr>
          </a:p>
        </p:txBody>
      </p:sp>
      <p:sp>
        <p:nvSpPr>
          <p:cNvPr id="19" name="Rettangolo con angoli arrotondati 18">
            <a:extLst>
              <a:ext uri="{FF2B5EF4-FFF2-40B4-BE49-F238E27FC236}">
                <a16:creationId xmlns="" xmlns:a16="http://schemas.microsoft.com/office/drawing/2014/main" id="{F0A122FF-0808-43B3-97C1-3CF42BFFB922}"/>
              </a:ext>
            </a:extLst>
          </p:cNvPr>
          <p:cNvSpPr/>
          <p:nvPr/>
        </p:nvSpPr>
        <p:spPr>
          <a:xfrm>
            <a:off x="2445635" y="2704198"/>
            <a:ext cx="1562033" cy="701211"/>
          </a:xfrm>
          <a:prstGeom prst="roundRect">
            <a:avLst/>
          </a:prstGeom>
          <a:solidFill>
            <a:srgbClr val="367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vocado Creamy" panose="02000500000000000000" pitchFamily="50" charset="0"/>
              </a:rPr>
              <a:t>Latin language</a:t>
            </a:r>
            <a:endParaRPr kumimoji="0" lang="fr-FR" sz="1200" b="0" i="0" u="none" strike="noStrike" kern="1200" cap="none" spc="0" normalizeH="0" baseline="0" noProof="0" dirty="0">
              <a:ln>
                <a:noFill/>
              </a:ln>
              <a:solidFill>
                <a:prstClr val="white"/>
              </a:solidFill>
              <a:effectLst/>
              <a:uLnTx/>
              <a:uFillTx/>
              <a:latin typeface="Avocado Creamy" panose="02000500000000000000" pitchFamily="50" charset="0"/>
            </a:endParaRPr>
          </a:p>
        </p:txBody>
      </p:sp>
      <p:sp>
        <p:nvSpPr>
          <p:cNvPr id="26" name="Ovale 25">
            <a:extLst>
              <a:ext uri="{FF2B5EF4-FFF2-40B4-BE49-F238E27FC236}">
                <a16:creationId xmlns="" xmlns:a16="http://schemas.microsoft.com/office/drawing/2014/main" id="{05F78642-E4F5-4673-8665-6DE3592FAD66}"/>
              </a:ext>
            </a:extLst>
          </p:cNvPr>
          <p:cNvSpPr/>
          <p:nvPr/>
        </p:nvSpPr>
        <p:spPr>
          <a:xfrm>
            <a:off x="1983330" y="1727022"/>
            <a:ext cx="1683023" cy="1077733"/>
          </a:xfrm>
          <a:prstGeom prst="ellipse">
            <a:avLst/>
          </a:prstGeom>
          <a:solidFill>
            <a:srgbClr val="7F9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vocado Creamy" panose="02000500000000000000" pitchFamily="50" charset="0"/>
              </a:rPr>
              <a:t>chemistry</a:t>
            </a:r>
            <a:endParaRPr kumimoji="0" lang="fr-FR" sz="1100" b="0" i="0" u="none" strike="noStrike" kern="1200" cap="none" spc="0" normalizeH="0" baseline="0" noProof="0" dirty="0">
              <a:ln>
                <a:noFill/>
              </a:ln>
              <a:solidFill>
                <a:prstClr val="white"/>
              </a:solidFill>
              <a:effectLst/>
              <a:uLnTx/>
              <a:uFillTx/>
              <a:latin typeface="Avocado Creamy" panose="02000500000000000000" pitchFamily="50" charset="0"/>
            </a:endParaRPr>
          </a:p>
        </p:txBody>
      </p:sp>
      <p:sp>
        <p:nvSpPr>
          <p:cNvPr id="2" name="Figura a mano libera: forma 1">
            <a:extLst>
              <a:ext uri="{FF2B5EF4-FFF2-40B4-BE49-F238E27FC236}">
                <a16:creationId xmlns="" xmlns:a16="http://schemas.microsoft.com/office/drawing/2014/main" id="{ADD6B2CA-02B8-4B50-B67A-63F10549B4B4}"/>
              </a:ext>
            </a:extLst>
          </p:cNvPr>
          <p:cNvSpPr/>
          <p:nvPr/>
        </p:nvSpPr>
        <p:spPr>
          <a:xfrm>
            <a:off x="4644736" y="1891541"/>
            <a:ext cx="7053276" cy="596313"/>
          </a:xfrm>
          <a:custGeom>
            <a:avLst/>
            <a:gdLst>
              <a:gd name="connsiteX0" fmla="*/ 0 w 7053276"/>
              <a:gd name="connsiteY0" fmla="*/ 238595 h 596313"/>
              <a:gd name="connsiteX1" fmla="*/ 426028 w 7053276"/>
              <a:gd name="connsiteY1" fmla="*/ 20386 h 596313"/>
              <a:gd name="connsiteX2" fmla="*/ 883228 w 7053276"/>
              <a:gd name="connsiteY2" fmla="*/ 41168 h 596313"/>
              <a:gd name="connsiteX3" fmla="*/ 1236519 w 7053276"/>
              <a:gd name="connsiteY3" fmla="*/ 300941 h 596313"/>
              <a:gd name="connsiteX4" fmla="*/ 1631373 w 7053276"/>
              <a:gd name="connsiteY4" fmla="*/ 498368 h 596313"/>
              <a:gd name="connsiteX5" fmla="*/ 2109355 w 7053276"/>
              <a:gd name="connsiteY5" fmla="*/ 591886 h 596313"/>
              <a:gd name="connsiteX6" fmla="*/ 2576946 w 7053276"/>
              <a:gd name="connsiteY6" fmla="*/ 560714 h 596313"/>
              <a:gd name="connsiteX7" fmla="*/ 2888673 w 7053276"/>
              <a:gd name="connsiteY7" fmla="*/ 384068 h 596313"/>
              <a:gd name="connsiteX8" fmla="*/ 3553691 w 7053276"/>
              <a:gd name="connsiteY8" fmla="*/ 134686 h 596313"/>
              <a:gd name="connsiteX9" fmla="*/ 4239491 w 7053276"/>
              <a:gd name="connsiteY9" fmla="*/ 134686 h 596313"/>
              <a:gd name="connsiteX10" fmla="*/ 4904509 w 7053276"/>
              <a:gd name="connsiteY10" fmla="*/ 238595 h 596313"/>
              <a:gd name="connsiteX11" fmla="*/ 5465619 w 7053276"/>
              <a:gd name="connsiteY11" fmla="*/ 248986 h 596313"/>
              <a:gd name="connsiteX12" fmla="*/ 5850082 w 7053276"/>
              <a:gd name="connsiteY12" fmla="*/ 61950 h 596313"/>
              <a:gd name="connsiteX13" fmla="*/ 6463146 w 7053276"/>
              <a:gd name="connsiteY13" fmla="*/ 9995 h 596313"/>
              <a:gd name="connsiteX14" fmla="*/ 6982691 w 7053276"/>
              <a:gd name="connsiteY14" fmla="*/ 176250 h 596313"/>
              <a:gd name="connsiteX15" fmla="*/ 7034646 w 7053276"/>
              <a:gd name="connsiteY15" fmla="*/ 238595 h 59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53276" h="596313">
                <a:moveTo>
                  <a:pt x="0" y="238595"/>
                </a:moveTo>
                <a:cubicBezTo>
                  <a:pt x="139412" y="145942"/>
                  <a:pt x="278824" y="53290"/>
                  <a:pt x="426028" y="20386"/>
                </a:cubicBezTo>
                <a:cubicBezTo>
                  <a:pt x="573232" y="-12518"/>
                  <a:pt x="748146" y="-5591"/>
                  <a:pt x="883228" y="41168"/>
                </a:cubicBezTo>
                <a:cubicBezTo>
                  <a:pt x="1018310" y="87927"/>
                  <a:pt x="1111828" y="224741"/>
                  <a:pt x="1236519" y="300941"/>
                </a:cubicBezTo>
                <a:cubicBezTo>
                  <a:pt x="1361210" y="377141"/>
                  <a:pt x="1485900" y="449877"/>
                  <a:pt x="1631373" y="498368"/>
                </a:cubicBezTo>
                <a:cubicBezTo>
                  <a:pt x="1776846" y="546859"/>
                  <a:pt x="1951760" y="581495"/>
                  <a:pt x="2109355" y="591886"/>
                </a:cubicBezTo>
                <a:cubicBezTo>
                  <a:pt x="2266950" y="602277"/>
                  <a:pt x="2447060" y="595350"/>
                  <a:pt x="2576946" y="560714"/>
                </a:cubicBezTo>
                <a:cubicBezTo>
                  <a:pt x="2706832" y="526078"/>
                  <a:pt x="2725882" y="455073"/>
                  <a:pt x="2888673" y="384068"/>
                </a:cubicBezTo>
                <a:cubicBezTo>
                  <a:pt x="3051464" y="313063"/>
                  <a:pt x="3328555" y="176250"/>
                  <a:pt x="3553691" y="134686"/>
                </a:cubicBezTo>
                <a:cubicBezTo>
                  <a:pt x="3778827" y="93122"/>
                  <a:pt x="4014355" y="117368"/>
                  <a:pt x="4239491" y="134686"/>
                </a:cubicBezTo>
                <a:cubicBezTo>
                  <a:pt x="4464627" y="152004"/>
                  <a:pt x="4700154" y="219545"/>
                  <a:pt x="4904509" y="238595"/>
                </a:cubicBezTo>
                <a:cubicBezTo>
                  <a:pt x="5108864" y="257645"/>
                  <a:pt x="5308023" y="278427"/>
                  <a:pt x="5465619" y="248986"/>
                </a:cubicBezTo>
                <a:cubicBezTo>
                  <a:pt x="5623215" y="219545"/>
                  <a:pt x="5683828" y="101782"/>
                  <a:pt x="5850082" y="61950"/>
                </a:cubicBezTo>
                <a:cubicBezTo>
                  <a:pt x="6016336" y="22118"/>
                  <a:pt x="6274378" y="-9055"/>
                  <a:pt x="6463146" y="9995"/>
                </a:cubicBezTo>
                <a:cubicBezTo>
                  <a:pt x="6651914" y="29045"/>
                  <a:pt x="6887441" y="138150"/>
                  <a:pt x="6982691" y="176250"/>
                </a:cubicBezTo>
                <a:cubicBezTo>
                  <a:pt x="7077941" y="214350"/>
                  <a:pt x="7056293" y="226472"/>
                  <a:pt x="7034646" y="238595"/>
                </a:cubicBezTo>
              </a:path>
            </a:pathLst>
          </a:custGeom>
          <a:noFill/>
          <a:ln w="28575">
            <a:solidFill>
              <a:srgbClr val="367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1" name="Immagine 30">
            <a:extLst>
              <a:ext uri="{FF2B5EF4-FFF2-40B4-BE49-F238E27FC236}">
                <a16:creationId xmlns="" xmlns:a16="http://schemas.microsoft.com/office/drawing/2014/main" id="{C6495D82-32B8-4818-BFF6-F4B7548805D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rot="3595705">
            <a:off x="2435391" y="2917718"/>
            <a:ext cx="4276119" cy="2475102"/>
          </a:xfrm>
          <a:prstGeom prst="rect">
            <a:avLst/>
          </a:prstGeom>
        </p:spPr>
      </p:pic>
      <p:sp>
        <p:nvSpPr>
          <p:cNvPr id="32" name="CasellaDiTesto 31">
            <a:extLst>
              <a:ext uri="{FF2B5EF4-FFF2-40B4-BE49-F238E27FC236}">
                <a16:creationId xmlns="" xmlns:a16="http://schemas.microsoft.com/office/drawing/2014/main" id="{02C20572-3DE9-4D05-B159-A6A3F3E9C153}"/>
              </a:ext>
            </a:extLst>
          </p:cNvPr>
          <p:cNvSpPr txBox="1"/>
          <p:nvPr/>
        </p:nvSpPr>
        <p:spPr>
          <a:xfrm>
            <a:off x="7685954" y="2228671"/>
            <a:ext cx="4015063" cy="120032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Ink Free" panose="03080402000500000000" pitchFamily="66" charset="0"/>
                <a:ea typeface="+mn-ea"/>
                <a:cs typeface="+mn-cs"/>
              </a:rPr>
              <a:t>The foreign languages that can be activated in public institutions are:</a:t>
            </a:r>
          </a:p>
        </p:txBody>
      </p:sp>
      <p:pic>
        <p:nvPicPr>
          <p:cNvPr id="33" name="Immagine 32">
            <a:extLst>
              <a:ext uri="{FF2B5EF4-FFF2-40B4-BE49-F238E27FC236}">
                <a16:creationId xmlns="" xmlns:a16="http://schemas.microsoft.com/office/drawing/2014/main" id="{F2758355-78F7-4DA8-8713-116F14C273AC}"/>
              </a:ext>
            </a:extLst>
          </p:cNvPr>
          <p:cNvPicPr>
            <a:picLocks noChangeAspect="1"/>
          </p:cNvPicPr>
          <p:nvPr/>
        </p:nvPicPr>
        <p:blipFill>
          <a:blip r:embed="rId6"/>
          <a:stretch>
            <a:fillRect/>
          </a:stretch>
        </p:blipFill>
        <p:spPr>
          <a:xfrm>
            <a:off x="4807612" y="3559757"/>
            <a:ext cx="2273980" cy="1472402"/>
          </a:xfrm>
          <a:prstGeom prst="rect">
            <a:avLst/>
          </a:prstGeom>
          <a:solidFill>
            <a:srgbClr val="FFFFFF">
              <a:shade val="85000"/>
            </a:srgbClr>
          </a:solidFill>
          <a:ln w="76200" cap="sq">
            <a:solidFill>
              <a:srgbClr val="7F99B4"/>
            </a:solidFill>
            <a:miter lim="800000"/>
          </a:ln>
          <a:effectLst>
            <a:glow rad="2286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5" name="Immagine 34">
            <a:extLst>
              <a:ext uri="{FF2B5EF4-FFF2-40B4-BE49-F238E27FC236}">
                <a16:creationId xmlns="" xmlns:a16="http://schemas.microsoft.com/office/drawing/2014/main" id="{9444946E-1559-45DA-A607-4A28A4B2A2F5}"/>
              </a:ext>
            </a:extLst>
          </p:cNvPr>
          <p:cNvPicPr>
            <a:picLocks noChangeAspect="1"/>
          </p:cNvPicPr>
          <p:nvPr/>
        </p:nvPicPr>
        <p:blipFill>
          <a:blip r:embed="rId7"/>
          <a:stretch>
            <a:fillRect/>
          </a:stretch>
        </p:blipFill>
        <p:spPr>
          <a:xfrm>
            <a:off x="7437631" y="4912331"/>
            <a:ext cx="2807111" cy="1692999"/>
          </a:xfrm>
          <a:prstGeom prst="rect">
            <a:avLst/>
          </a:prstGeom>
          <a:solidFill>
            <a:srgbClr val="FFFFFF">
              <a:shade val="85000"/>
            </a:srgbClr>
          </a:solidFill>
          <a:ln w="76200" cap="sq">
            <a:solidFill>
              <a:srgbClr val="377A8D"/>
            </a:solidFill>
            <a:miter lim="800000"/>
          </a:ln>
          <a:effectLst>
            <a:glow rad="2286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9" name="Immagine 38">
            <a:extLst>
              <a:ext uri="{FF2B5EF4-FFF2-40B4-BE49-F238E27FC236}">
                <a16:creationId xmlns="" xmlns:a16="http://schemas.microsoft.com/office/drawing/2014/main" id="{C76D2D80-DF29-40D9-9B7C-756AE377B4B2}"/>
              </a:ext>
            </a:extLst>
          </p:cNvPr>
          <p:cNvPicPr>
            <a:picLocks noChangeAspect="1"/>
          </p:cNvPicPr>
          <p:nvPr/>
        </p:nvPicPr>
        <p:blipFill>
          <a:blip r:embed="rId8"/>
          <a:stretch>
            <a:fillRect/>
          </a:stretch>
        </p:blipFill>
        <p:spPr>
          <a:xfrm>
            <a:off x="4960254" y="4745838"/>
            <a:ext cx="2202020" cy="1468013"/>
          </a:xfrm>
          <a:prstGeom prst="rect">
            <a:avLst/>
          </a:prstGeom>
          <a:ln w="76200">
            <a:solidFill>
              <a:srgbClr val="7F99B3"/>
            </a:solidFill>
          </a:ln>
          <a:effectLst>
            <a:glow rad="228600">
              <a:schemeClr val="accent3">
                <a:satMod val="175000"/>
                <a:alpha val="40000"/>
              </a:schemeClr>
            </a:glow>
          </a:effectLst>
        </p:spPr>
      </p:pic>
      <p:pic>
        <p:nvPicPr>
          <p:cNvPr id="41" name="Immagine 40">
            <a:extLst>
              <a:ext uri="{FF2B5EF4-FFF2-40B4-BE49-F238E27FC236}">
                <a16:creationId xmlns="" xmlns:a16="http://schemas.microsoft.com/office/drawing/2014/main" id="{E0253B03-042C-4DB5-90C3-9CD3A439726A}"/>
              </a:ext>
            </a:extLst>
          </p:cNvPr>
          <p:cNvPicPr>
            <a:picLocks noChangeAspect="1"/>
          </p:cNvPicPr>
          <p:nvPr/>
        </p:nvPicPr>
        <p:blipFill>
          <a:blip r:embed="rId9"/>
          <a:stretch>
            <a:fillRect/>
          </a:stretch>
        </p:blipFill>
        <p:spPr>
          <a:xfrm>
            <a:off x="4952836" y="2040146"/>
            <a:ext cx="2185391" cy="1279678"/>
          </a:xfrm>
          <a:prstGeom prst="rect">
            <a:avLst/>
          </a:prstGeom>
          <a:solidFill>
            <a:srgbClr val="FFFFFF">
              <a:shade val="85000"/>
            </a:srgbClr>
          </a:solidFill>
          <a:ln w="76200" cap="sq">
            <a:solidFill>
              <a:srgbClr val="377A8D"/>
            </a:solidFill>
            <a:miter lim="800000"/>
          </a:ln>
          <a:effectLst>
            <a:glow rad="2286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3" name="Immagine 42">
            <a:extLst>
              <a:ext uri="{FF2B5EF4-FFF2-40B4-BE49-F238E27FC236}">
                <a16:creationId xmlns="" xmlns:a16="http://schemas.microsoft.com/office/drawing/2014/main" id="{85562977-4F43-4F9D-9BDA-489D1AB4FAC8}"/>
              </a:ext>
            </a:extLst>
          </p:cNvPr>
          <p:cNvPicPr>
            <a:picLocks noChangeAspect="1"/>
          </p:cNvPicPr>
          <p:nvPr/>
        </p:nvPicPr>
        <p:blipFill>
          <a:blip r:embed="rId10"/>
          <a:stretch>
            <a:fillRect/>
          </a:stretch>
        </p:blipFill>
        <p:spPr>
          <a:xfrm>
            <a:off x="8868662" y="3525529"/>
            <a:ext cx="2202020" cy="1651515"/>
          </a:xfrm>
          <a:prstGeom prst="rect">
            <a:avLst/>
          </a:prstGeom>
          <a:solidFill>
            <a:srgbClr val="FFFFFF">
              <a:shade val="85000"/>
            </a:srgbClr>
          </a:solidFill>
          <a:ln w="76200" cap="sq">
            <a:solidFill>
              <a:srgbClr val="C1EEFF"/>
            </a:solidFill>
            <a:miter lim="800000"/>
          </a:ln>
          <a:effectLst>
            <a:glow rad="2286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5" name="Immagine 44">
            <a:extLst>
              <a:ext uri="{FF2B5EF4-FFF2-40B4-BE49-F238E27FC236}">
                <a16:creationId xmlns="" xmlns:a16="http://schemas.microsoft.com/office/drawing/2014/main" id="{C0510858-4A58-41BF-B789-9E6C5C34A7DC}"/>
              </a:ext>
            </a:extLst>
          </p:cNvPr>
          <p:cNvPicPr>
            <a:picLocks noChangeAspect="1"/>
          </p:cNvPicPr>
          <p:nvPr/>
        </p:nvPicPr>
        <p:blipFill>
          <a:blip r:embed="rId11"/>
          <a:stretch>
            <a:fillRect/>
          </a:stretch>
        </p:blipFill>
        <p:spPr>
          <a:xfrm>
            <a:off x="7289434" y="3067807"/>
            <a:ext cx="2128685" cy="1396646"/>
          </a:xfrm>
          <a:prstGeom prst="rect">
            <a:avLst/>
          </a:prstGeom>
          <a:solidFill>
            <a:srgbClr val="FFFFFF">
              <a:shade val="85000"/>
            </a:srgbClr>
          </a:solidFill>
          <a:ln w="76200" cap="sq">
            <a:solidFill>
              <a:srgbClr val="7E99B4"/>
            </a:solidFill>
            <a:miter lim="800000"/>
          </a:ln>
          <a:effectLst>
            <a:glow rad="2286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7" name="Immagine 46">
            <a:extLst>
              <a:ext uri="{FF2B5EF4-FFF2-40B4-BE49-F238E27FC236}">
                <a16:creationId xmlns="" xmlns:a16="http://schemas.microsoft.com/office/drawing/2014/main" id="{F62A7AA2-1CF6-4A7D-97B6-14A4C368EC1F}"/>
              </a:ext>
            </a:extLst>
          </p:cNvPr>
          <p:cNvPicPr>
            <a:picLocks noChangeAspect="1"/>
          </p:cNvPicPr>
          <p:nvPr/>
        </p:nvPicPr>
        <p:blipFill>
          <a:blip r:embed="rId12"/>
          <a:stretch>
            <a:fillRect/>
          </a:stretch>
        </p:blipFill>
        <p:spPr>
          <a:xfrm>
            <a:off x="9476922" y="4764486"/>
            <a:ext cx="2436772" cy="1521086"/>
          </a:xfrm>
          <a:prstGeom prst="rect">
            <a:avLst/>
          </a:prstGeom>
          <a:solidFill>
            <a:srgbClr val="FFFFFF">
              <a:shade val="85000"/>
            </a:srgbClr>
          </a:solidFill>
          <a:ln w="76200" cap="sq">
            <a:solidFill>
              <a:srgbClr val="367A8F"/>
            </a:solidFill>
            <a:miter lim="800000"/>
          </a:ln>
          <a:effectLst>
            <a:glow rad="2286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9" name="CasellaDiTesto 48">
            <a:extLst>
              <a:ext uri="{FF2B5EF4-FFF2-40B4-BE49-F238E27FC236}">
                <a16:creationId xmlns="" xmlns:a16="http://schemas.microsoft.com/office/drawing/2014/main" id="{00F014F2-5C74-4037-854D-3BB3F35ABBC7}"/>
              </a:ext>
            </a:extLst>
          </p:cNvPr>
          <p:cNvSpPr txBox="1"/>
          <p:nvPr/>
        </p:nvSpPr>
        <p:spPr>
          <a:xfrm>
            <a:off x="637570" y="137882"/>
            <a:ext cx="1075151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err="1">
                <a:ln>
                  <a:noFill/>
                </a:ln>
                <a:solidFill>
                  <a:sysClr val="windowText" lastClr="000000"/>
                </a:solidFill>
                <a:effectLst>
                  <a:glow rad="101600">
                    <a:srgbClr val="5B9BD5">
                      <a:satMod val="175000"/>
                      <a:alpha val="40000"/>
                    </a:srgbClr>
                  </a:glow>
                  <a:outerShdw blurRad="50800" dist="38100" dir="16200000" rotWithShape="0">
                    <a:prstClr val="black">
                      <a:alpha val="40000"/>
                    </a:prstClr>
                  </a:outerShdw>
                </a:effectLst>
                <a:uLnTx/>
                <a:uFillTx/>
                <a:latin typeface="Muthiara -Demo Version-" panose="02000500000000000000" pitchFamily="2" charset="0"/>
                <a:ea typeface="+mn-ea"/>
                <a:cs typeface="+mn-cs"/>
              </a:rPr>
              <a:t>Foreign</a:t>
            </a:r>
            <a:r>
              <a:rPr kumimoji="0" lang="fr-FR" sz="5400" b="0" i="0" u="none" strike="noStrike" kern="1200" cap="none" spc="0" normalizeH="0" baseline="0" noProof="0" dirty="0">
                <a:ln>
                  <a:noFill/>
                </a:ln>
                <a:solidFill>
                  <a:sysClr val="windowText" lastClr="000000"/>
                </a:solidFill>
                <a:effectLst>
                  <a:glow rad="101600">
                    <a:srgbClr val="5B9BD5">
                      <a:satMod val="175000"/>
                      <a:alpha val="40000"/>
                    </a:srgbClr>
                  </a:glow>
                  <a:outerShdw blurRad="50800" dist="38100" dir="16200000" rotWithShape="0">
                    <a:prstClr val="black">
                      <a:alpha val="40000"/>
                    </a:prstClr>
                  </a:outerShdw>
                </a:effectLst>
                <a:uLnTx/>
                <a:uFillTx/>
                <a:latin typeface="Muthiara -Demo Version-" panose="02000500000000000000" pitchFamily="2" charset="0"/>
                <a:ea typeface="+mn-ea"/>
                <a:cs typeface="+mn-cs"/>
              </a:rPr>
              <a:t> </a:t>
            </a:r>
            <a:r>
              <a:rPr kumimoji="0" lang="fr-FR" sz="5400" b="0" i="0" u="none" strike="noStrike" kern="1200" cap="none" spc="0" normalizeH="0" baseline="0" noProof="0" dirty="0" err="1">
                <a:ln>
                  <a:noFill/>
                </a:ln>
                <a:solidFill>
                  <a:sysClr val="windowText" lastClr="000000"/>
                </a:solidFill>
                <a:effectLst>
                  <a:glow rad="101600">
                    <a:srgbClr val="5B9BD5">
                      <a:satMod val="175000"/>
                      <a:alpha val="40000"/>
                    </a:srgbClr>
                  </a:glow>
                  <a:outerShdw blurRad="50800" dist="38100" dir="16200000" rotWithShape="0">
                    <a:prstClr val="black">
                      <a:alpha val="40000"/>
                    </a:prstClr>
                  </a:outerShdw>
                </a:effectLst>
                <a:uLnTx/>
                <a:uFillTx/>
                <a:latin typeface="Muthiara -Demo Version-" panose="02000500000000000000" pitchFamily="2" charset="0"/>
                <a:ea typeface="+mn-ea"/>
                <a:cs typeface="+mn-cs"/>
              </a:rPr>
              <a:t>languages</a:t>
            </a:r>
            <a:r>
              <a:rPr kumimoji="0" lang="fr-FR" sz="5400" b="0" i="0" u="none" strike="noStrike" kern="1200" cap="none" spc="0" normalizeH="0" baseline="0" noProof="0" dirty="0">
                <a:ln>
                  <a:noFill/>
                </a:ln>
                <a:solidFill>
                  <a:sysClr val="windowText" lastClr="000000"/>
                </a:solidFill>
                <a:effectLst>
                  <a:glow rad="101600">
                    <a:srgbClr val="5B9BD5">
                      <a:satMod val="175000"/>
                      <a:alpha val="40000"/>
                    </a:srgbClr>
                  </a:glow>
                  <a:outerShdw blurRad="50800" dist="38100" dir="16200000" rotWithShape="0">
                    <a:prstClr val="black">
                      <a:alpha val="40000"/>
                    </a:prstClr>
                  </a:outerShdw>
                </a:effectLst>
                <a:uLnTx/>
                <a:uFillTx/>
                <a:latin typeface="Muthiara -Demo Version-" panose="02000500000000000000" pitchFamily="2" charset="0"/>
                <a:ea typeface="+mn-ea"/>
                <a:cs typeface="+mn-cs"/>
              </a:rPr>
              <a:t> high </a:t>
            </a:r>
            <a:r>
              <a:rPr kumimoji="0" lang="fr-FR" sz="5400" b="0" i="0" u="none" strike="noStrike" kern="1200" cap="none" spc="0" normalizeH="0" baseline="0" noProof="0" dirty="0" err="1">
                <a:ln>
                  <a:noFill/>
                </a:ln>
                <a:solidFill>
                  <a:sysClr val="windowText" lastClr="000000"/>
                </a:solidFill>
                <a:effectLst>
                  <a:glow rad="101600">
                    <a:srgbClr val="5B9BD5">
                      <a:satMod val="175000"/>
                      <a:alpha val="40000"/>
                    </a:srgbClr>
                  </a:glow>
                  <a:outerShdw blurRad="50800" dist="38100" dir="16200000" rotWithShape="0">
                    <a:prstClr val="black">
                      <a:alpha val="40000"/>
                    </a:prstClr>
                  </a:outerShdw>
                </a:effectLst>
                <a:uLnTx/>
                <a:uFillTx/>
                <a:latin typeface="Muthiara -Demo Version-" panose="02000500000000000000" pitchFamily="2" charset="0"/>
                <a:ea typeface="+mn-ea"/>
                <a:cs typeface="+mn-cs"/>
              </a:rPr>
              <a:t>school</a:t>
            </a:r>
            <a:endParaRPr kumimoji="0" lang="fr-FR" sz="5400" b="0" i="0" u="none" strike="noStrike" kern="1200" cap="none" spc="0" normalizeH="0" baseline="0" noProof="0" dirty="0">
              <a:ln>
                <a:noFill/>
              </a:ln>
              <a:solidFill>
                <a:sysClr val="windowText" lastClr="000000"/>
              </a:solidFill>
              <a:effectLst>
                <a:glow rad="101600">
                  <a:srgbClr val="5B9BD5">
                    <a:satMod val="175000"/>
                    <a:alpha val="40000"/>
                  </a:srgbClr>
                </a:glow>
                <a:outerShdw blurRad="50800" dist="38100" dir="16200000" rotWithShape="0">
                  <a:prstClr val="black">
                    <a:alpha val="40000"/>
                  </a:prstClr>
                </a:outerShdw>
              </a:effectLst>
              <a:uLnTx/>
              <a:uFillTx/>
              <a:latin typeface="Muthiara -Demo Version-" panose="02000500000000000000" pitchFamily="2" charset="0"/>
              <a:ea typeface="+mn-ea"/>
              <a:cs typeface="+mn-cs"/>
            </a:endParaRPr>
          </a:p>
        </p:txBody>
      </p:sp>
    </p:spTree>
    <p:extLst>
      <p:ext uri="{BB962C8B-B14F-4D97-AF65-F5344CB8AC3E}">
        <p14:creationId xmlns:p14="http://schemas.microsoft.com/office/powerpoint/2010/main" val="238717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strips(downLeft)">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p:cTn id="30" dur="1000" fill="hold"/>
                                        <p:tgtEl>
                                          <p:spTgt spid="24"/>
                                        </p:tgtEl>
                                        <p:attrNameLst>
                                          <p:attrName>ppt_w</p:attrName>
                                        </p:attrNameLst>
                                      </p:cBhvr>
                                      <p:tavLst>
                                        <p:tav tm="0">
                                          <p:val>
                                            <p:fltVal val="0"/>
                                          </p:val>
                                        </p:tav>
                                        <p:tav tm="100000">
                                          <p:val>
                                            <p:strVal val="#ppt_w"/>
                                          </p:val>
                                        </p:tav>
                                      </p:tavLst>
                                    </p:anim>
                                    <p:anim calcmode="lin" valueType="num">
                                      <p:cBhvr>
                                        <p:cTn id="31" dur="1000" fill="hold"/>
                                        <p:tgtEl>
                                          <p:spTgt spid="24"/>
                                        </p:tgtEl>
                                        <p:attrNameLst>
                                          <p:attrName>ppt_h</p:attrName>
                                        </p:attrNameLst>
                                      </p:cBhvr>
                                      <p:tavLst>
                                        <p:tav tm="0">
                                          <p:val>
                                            <p:fltVal val="0"/>
                                          </p:val>
                                        </p:tav>
                                        <p:tav tm="100000">
                                          <p:val>
                                            <p:strVal val="#ppt_h"/>
                                          </p:val>
                                        </p:tav>
                                      </p:tavLst>
                                    </p:anim>
                                    <p:anim calcmode="lin" valueType="num">
                                      <p:cBhvr>
                                        <p:cTn id="32" dur="1000" fill="hold"/>
                                        <p:tgtEl>
                                          <p:spTgt spid="24"/>
                                        </p:tgtEl>
                                        <p:attrNameLst>
                                          <p:attrName>style.rotation</p:attrName>
                                        </p:attrNameLst>
                                      </p:cBhvr>
                                      <p:tavLst>
                                        <p:tav tm="0">
                                          <p:val>
                                            <p:fltVal val="90"/>
                                          </p:val>
                                        </p:tav>
                                        <p:tav tm="100000">
                                          <p:val>
                                            <p:fltVal val="0"/>
                                          </p:val>
                                        </p:tav>
                                      </p:tavLst>
                                    </p:anim>
                                    <p:animEffect transition="in" filter="fade">
                                      <p:cBhvr>
                                        <p:cTn id="33" dur="10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up)">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37"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barn(outVertical)">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p:cTn id="53" dur="500" fill="hold"/>
                                        <p:tgtEl>
                                          <p:spTgt spid="25"/>
                                        </p:tgtEl>
                                        <p:attrNameLst>
                                          <p:attrName>ppt_w</p:attrName>
                                        </p:attrNameLst>
                                      </p:cBhvr>
                                      <p:tavLst>
                                        <p:tav tm="0">
                                          <p:val>
                                            <p:fltVal val="0"/>
                                          </p:val>
                                        </p:tav>
                                        <p:tav tm="100000">
                                          <p:val>
                                            <p:strVal val="#ppt_w"/>
                                          </p:val>
                                        </p:tav>
                                      </p:tavLst>
                                    </p:anim>
                                    <p:anim calcmode="lin" valueType="num">
                                      <p:cBhvr>
                                        <p:cTn id="54" dur="5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2"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right)">
                                      <p:cBhvr>
                                        <p:cTn id="59" dur="500"/>
                                        <p:tgtEl>
                                          <p:spTgt spid="2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wipe(down)">
                                      <p:cBhvr>
                                        <p:cTn id="64" dur="500"/>
                                        <p:tgtEl>
                                          <p:spTgt spid="28"/>
                                        </p:tgtEl>
                                      </p:cBhvr>
                                    </p:animEffect>
                                  </p:childTnLst>
                                </p:cTn>
                              </p:par>
                            </p:childTnLst>
                          </p:cTn>
                        </p:par>
                        <p:par>
                          <p:cTn id="65" fill="hold">
                            <p:stCondLst>
                              <p:cond delay="500"/>
                            </p:stCondLst>
                            <p:childTnLst>
                              <p:par>
                                <p:cTn id="66" presetID="10" presetClass="entr" presetSubtype="0" fill="hold" nodeType="after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fade">
                                      <p:cBhvr>
                                        <p:cTn id="68" dur="500"/>
                                        <p:tgtEl>
                                          <p:spTgt spid="33"/>
                                        </p:tgtEl>
                                      </p:cBhvr>
                                    </p:animEffect>
                                  </p:childTnLst>
                                </p:cTn>
                              </p:par>
                            </p:childTnLst>
                          </p:cTn>
                        </p:par>
                        <p:par>
                          <p:cTn id="69" fill="hold">
                            <p:stCondLst>
                              <p:cond delay="1000"/>
                            </p:stCondLst>
                            <p:childTnLst>
                              <p:par>
                                <p:cTn id="70" presetID="10" presetClass="entr" presetSubtype="0" fill="hold" nodeType="after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fade">
                                      <p:cBhvr>
                                        <p:cTn id="72" dur="500"/>
                                        <p:tgtEl>
                                          <p:spTgt spid="35"/>
                                        </p:tgtEl>
                                      </p:cBhvr>
                                    </p:animEffect>
                                  </p:childTnLst>
                                </p:cTn>
                              </p:par>
                            </p:childTnLst>
                          </p:cTn>
                        </p:par>
                        <p:par>
                          <p:cTn id="73" fill="hold">
                            <p:stCondLst>
                              <p:cond delay="1500"/>
                            </p:stCondLst>
                            <p:childTnLst>
                              <p:par>
                                <p:cTn id="74" presetID="10" presetClass="entr" presetSubtype="0" fill="hold" nodeType="after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fade">
                                      <p:cBhvr>
                                        <p:cTn id="76" dur="500"/>
                                        <p:tgtEl>
                                          <p:spTgt spid="39"/>
                                        </p:tgtEl>
                                      </p:cBhvr>
                                    </p:animEffect>
                                  </p:childTnLst>
                                </p:cTn>
                              </p:par>
                              <p:par>
                                <p:cTn id="77" presetID="10" presetClass="entr" presetSubtype="0" fill="hold" nodeType="withEffect">
                                  <p:stCondLst>
                                    <p:cond delay="250"/>
                                  </p:stCondLst>
                                  <p:childTnLst>
                                    <p:set>
                                      <p:cBhvr>
                                        <p:cTn id="78" dur="1" fill="hold">
                                          <p:stCondLst>
                                            <p:cond delay="0"/>
                                          </p:stCondLst>
                                        </p:cTn>
                                        <p:tgtEl>
                                          <p:spTgt spid="41"/>
                                        </p:tgtEl>
                                        <p:attrNameLst>
                                          <p:attrName>style.visibility</p:attrName>
                                        </p:attrNameLst>
                                      </p:cBhvr>
                                      <p:to>
                                        <p:strVal val="visible"/>
                                      </p:to>
                                    </p:set>
                                    <p:animEffect transition="in" filter="fade">
                                      <p:cBhvr>
                                        <p:cTn id="79" dur="500"/>
                                        <p:tgtEl>
                                          <p:spTgt spid="41"/>
                                        </p:tgtEl>
                                      </p:cBhvr>
                                    </p:animEffect>
                                  </p:childTnLst>
                                </p:cTn>
                              </p:par>
                            </p:childTnLst>
                          </p:cTn>
                        </p:par>
                        <p:par>
                          <p:cTn id="80" fill="hold">
                            <p:stCondLst>
                              <p:cond delay="2250"/>
                            </p:stCondLst>
                            <p:childTnLst>
                              <p:par>
                                <p:cTn id="81" presetID="10" presetClass="entr" presetSubtype="0" fill="hold" nodeType="afterEffect">
                                  <p:stCondLst>
                                    <p:cond delay="0"/>
                                  </p:stCondLst>
                                  <p:childTnLst>
                                    <p:set>
                                      <p:cBhvr>
                                        <p:cTn id="82" dur="1" fill="hold">
                                          <p:stCondLst>
                                            <p:cond delay="0"/>
                                          </p:stCondLst>
                                        </p:cTn>
                                        <p:tgtEl>
                                          <p:spTgt spid="43"/>
                                        </p:tgtEl>
                                        <p:attrNameLst>
                                          <p:attrName>style.visibility</p:attrName>
                                        </p:attrNameLst>
                                      </p:cBhvr>
                                      <p:to>
                                        <p:strVal val="visible"/>
                                      </p:to>
                                    </p:set>
                                    <p:animEffect transition="in" filter="fade">
                                      <p:cBhvr>
                                        <p:cTn id="83" dur="500"/>
                                        <p:tgtEl>
                                          <p:spTgt spid="43"/>
                                        </p:tgtEl>
                                      </p:cBhvr>
                                    </p:animEffect>
                                  </p:childTnLst>
                                </p:cTn>
                              </p:par>
                            </p:childTnLst>
                          </p:cTn>
                        </p:par>
                        <p:par>
                          <p:cTn id="84" fill="hold">
                            <p:stCondLst>
                              <p:cond delay="2750"/>
                            </p:stCondLst>
                            <p:childTnLst>
                              <p:par>
                                <p:cTn id="85" presetID="10" presetClass="entr" presetSubtype="0" fill="hold" nodeType="after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fade">
                                      <p:cBhvr>
                                        <p:cTn id="87" dur="500"/>
                                        <p:tgtEl>
                                          <p:spTgt spid="45"/>
                                        </p:tgtEl>
                                      </p:cBhvr>
                                    </p:animEffect>
                                  </p:childTnLst>
                                </p:cTn>
                              </p:par>
                            </p:childTnLst>
                          </p:cTn>
                        </p:par>
                        <p:par>
                          <p:cTn id="88" fill="hold">
                            <p:stCondLst>
                              <p:cond delay="3250"/>
                            </p:stCondLst>
                            <p:childTnLst>
                              <p:par>
                                <p:cTn id="89" presetID="10" presetClass="entr" presetSubtype="0" fill="hold" nodeType="afterEffect">
                                  <p:stCondLst>
                                    <p:cond delay="0"/>
                                  </p:stCondLst>
                                  <p:childTnLst>
                                    <p:set>
                                      <p:cBhvr>
                                        <p:cTn id="90" dur="1" fill="hold">
                                          <p:stCondLst>
                                            <p:cond delay="0"/>
                                          </p:stCondLst>
                                        </p:cTn>
                                        <p:tgtEl>
                                          <p:spTgt spid="47"/>
                                        </p:tgtEl>
                                        <p:attrNameLst>
                                          <p:attrName>style.visibility</p:attrName>
                                        </p:attrNameLst>
                                      </p:cBhvr>
                                      <p:to>
                                        <p:strVal val="visible"/>
                                      </p:to>
                                    </p:set>
                                    <p:animEffect transition="in" filter="fade">
                                      <p:cBhvr>
                                        <p:cTn id="9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20" grpId="0" animBg="1"/>
      <p:bldP spid="21" grpId="0" animBg="1"/>
      <p:bldP spid="22" grpId="0" animBg="1"/>
      <p:bldP spid="23" grpId="0" animBg="1"/>
      <p:bldP spid="24" grpId="0" animBg="1"/>
      <p:bldP spid="25" grpId="0" animBg="1"/>
      <p:bldP spid="27" grpId="0" animBg="1"/>
      <p:bldP spid="28" grpId="0" animBg="1"/>
      <p:bldP spid="19" grpId="0" uiExpand="1" animBg="1"/>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 xmlns:a16="http://schemas.microsoft.com/office/drawing/2014/main" id="{CBE2F0E0-764D-4304-96DB-F7D1209C63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13"/>
            <a:ext cx="12192000" cy="6858000"/>
          </a:xfrm>
          <a:prstGeom prst="rect">
            <a:avLst/>
          </a:prstGeom>
        </p:spPr>
      </p:pic>
      <p:sp>
        <p:nvSpPr>
          <p:cNvPr id="5" name="CasellaDiTesto 4">
            <a:extLst>
              <a:ext uri="{FF2B5EF4-FFF2-40B4-BE49-F238E27FC236}">
                <a16:creationId xmlns="" xmlns:a16="http://schemas.microsoft.com/office/drawing/2014/main" id="{95651E26-BCDD-481F-BC06-FCD0D906C577}"/>
              </a:ext>
            </a:extLst>
          </p:cNvPr>
          <p:cNvSpPr txBox="1"/>
          <p:nvPr/>
        </p:nvSpPr>
        <p:spPr>
          <a:xfrm>
            <a:off x="5102087" y="1669774"/>
            <a:ext cx="48635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Ink Free" panose="03080402000500000000" pitchFamily="66" charset="0"/>
                <a:ea typeface="+mn-ea"/>
                <a:cs typeface="+mn-cs"/>
              </a:rPr>
              <a:t> </a:t>
            </a:r>
            <a:endParaRPr kumimoji="0" lang="fr-FR" sz="1800" b="0" i="0" u="none" strike="noStrike" kern="1200" cap="none" spc="0" normalizeH="0" baseline="0" noProof="0" dirty="0">
              <a:ln>
                <a:noFill/>
              </a:ln>
              <a:solidFill>
                <a:prstClr val="black"/>
              </a:solidFill>
              <a:effectLst/>
              <a:uLnTx/>
              <a:uFillTx/>
              <a:latin typeface="Ink Free" panose="03080402000500000000" pitchFamily="66" charset="0"/>
              <a:ea typeface="+mn-ea"/>
              <a:cs typeface="+mn-cs"/>
            </a:endParaRPr>
          </a:p>
        </p:txBody>
      </p:sp>
      <p:sp>
        <p:nvSpPr>
          <p:cNvPr id="7" name="CasellaDiTesto 6">
            <a:extLst>
              <a:ext uri="{FF2B5EF4-FFF2-40B4-BE49-F238E27FC236}">
                <a16:creationId xmlns="" xmlns:a16="http://schemas.microsoft.com/office/drawing/2014/main" id="{ED0F71F1-F923-4BB3-B5BC-0D7A091D7878}"/>
              </a:ext>
            </a:extLst>
          </p:cNvPr>
          <p:cNvSpPr txBox="1"/>
          <p:nvPr/>
        </p:nvSpPr>
        <p:spPr>
          <a:xfrm>
            <a:off x="6032361" y="1530821"/>
            <a:ext cx="277061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Ink Free" panose="03080402000500000000" pitchFamily="66" charset="0"/>
                <a:ea typeface="+mn-ea"/>
                <a:cs typeface="+mn-cs"/>
              </a:rPr>
              <a:t>At the end of</a:t>
            </a:r>
            <a:r>
              <a:rPr kumimoji="0" lang="en-US" sz="2400" b="1" i="0" u="none" strike="noStrike" kern="1200" cap="none" spc="0" normalizeH="0" noProof="0" dirty="0">
                <a:ln>
                  <a:noFill/>
                </a:ln>
                <a:solidFill>
                  <a:prstClr val="black"/>
                </a:solidFill>
                <a:effectLst/>
                <a:uLnTx/>
                <a:uFillTx/>
                <a:latin typeface="Ink Free" panose="03080402000500000000" pitchFamily="66" charset="0"/>
                <a:ea typeface="+mn-ea"/>
                <a:cs typeface="+mn-cs"/>
              </a:rPr>
              <a:t> the study you </a:t>
            </a:r>
            <a:r>
              <a:rPr kumimoji="0" lang="en-US" sz="2400" b="1" i="0" u="none" strike="noStrike" kern="1200" cap="none" spc="0" normalizeH="0" noProof="0" dirty="0" err="1">
                <a:ln>
                  <a:noFill/>
                </a:ln>
                <a:solidFill>
                  <a:prstClr val="black"/>
                </a:solidFill>
                <a:effectLst/>
                <a:uLnTx/>
                <a:uFillTx/>
                <a:latin typeface="Ink Free" panose="03080402000500000000" pitchFamily="66" charset="0"/>
                <a:ea typeface="+mn-ea"/>
                <a:cs typeface="+mn-cs"/>
              </a:rPr>
              <a:t>recive</a:t>
            </a:r>
            <a:r>
              <a:rPr kumimoji="0" lang="en-US" sz="2400" b="1" i="0" u="none" strike="noStrike" kern="1200" cap="none" spc="0" normalizeH="0" noProof="0" dirty="0">
                <a:ln>
                  <a:noFill/>
                </a:ln>
                <a:solidFill>
                  <a:prstClr val="black"/>
                </a:solidFill>
                <a:effectLst/>
                <a:uLnTx/>
                <a:uFillTx/>
                <a:latin typeface="Ink Free" panose="03080402000500000000" pitchFamily="66" charset="0"/>
                <a:ea typeface="+mn-ea"/>
                <a:cs typeface="+mn-cs"/>
              </a:rPr>
              <a:t> </a:t>
            </a:r>
            <a:r>
              <a:rPr kumimoji="0" lang="en-US" sz="2400" b="1" i="0" u="none" strike="noStrike" kern="1200" cap="none" spc="0" normalizeH="0" baseline="0" noProof="0" dirty="0">
                <a:ln>
                  <a:noFill/>
                </a:ln>
                <a:solidFill>
                  <a:prstClr val="black"/>
                </a:solidFill>
                <a:effectLst/>
                <a:uLnTx/>
                <a:uFillTx/>
                <a:latin typeface="Ink Free" panose="03080402000500000000" pitchFamily="66" charset="0"/>
                <a:ea typeface="+mn-ea"/>
                <a:cs typeface="+mn-cs"/>
              </a:rPr>
              <a:t>a professional diploma</a:t>
            </a:r>
            <a:endParaRPr kumimoji="0" lang="fr-FR" sz="2400" b="1" i="0" u="none" strike="noStrike" kern="1200" cap="none" spc="0" normalizeH="0" baseline="0" noProof="0" dirty="0">
              <a:ln>
                <a:noFill/>
              </a:ln>
              <a:solidFill>
                <a:prstClr val="black"/>
              </a:solidFill>
              <a:effectLst/>
              <a:uLnTx/>
              <a:uFillTx/>
              <a:latin typeface="Ink Free" panose="03080402000500000000" pitchFamily="66" charset="0"/>
              <a:ea typeface="+mn-ea"/>
              <a:cs typeface="+mn-cs"/>
            </a:endParaRPr>
          </a:p>
        </p:txBody>
      </p:sp>
      <p:pic>
        <p:nvPicPr>
          <p:cNvPr id="11" name="Immagine 10">
            <a:extLst>
              <a:ext uri="{FF2B5EF4-FFF2-40B4-BE49-F238E27FC236}">
                <a16:creationId xmlns="" xmlns:a16="http://schemas.microsoft.com/office/drawing/2014/main" id="{7F74E180-D405-44B9-97C4-F03F286F2DCA}"/>
              </a:ext>
            </a:extLst>
          </p:cNvPr>
          <p:cNvPicPr>
            <a:picLocks noChangeAspect="1"/>
          </p:cNvPicPr>
          <p:nvPr/>
        </p:nvPicPr>
        <p:blipFill rotWithShape="1">
          <a:blip r:embed="rId3">
            <a:extLst>
              <a:ext uri="{28A0092B-C50C-407E-A947-70E740481C1C}">
                <a14:useLocalDpi xmlns:a14="http://schemas.microsoft.com/office/drawing/2010/main" val="0"/>
              </a:ext>
            </a:extLst>
          </a:blip>
          <a:srcRect l="15721" t="37487" r="73143" b="34300"/>
          <a:stretch/>
        </p:blipFill>
        <p:spPr>
          <a:xfrm rot="238454">
            <a:off x="2347586" y="925666"/>
            <a:ext cx="556805" cy="796995"/>
          </a:xfrm>
          <a:prstGeom prst="rect">
            <a:avLst/>
          </a:prstGeom>
        </p:spPr>
      </p:pic>
      <p:pic>
        <p:nvPicPr>
          <p:cNvPr id="16" name="Immagine 15">
            <a:extLst>
              <a:ext uri="{FF2B5EF4-FFF2-40B4-BE49-F238E27FC236}">
                <a16:creationId xmlns="" xmlns:a16="http://schemas.microsoft.com/office/drawing/2014/main" id="{7B82625D-EFD3-4EDB-9E26-862F94192DEC}"/>
              </a:ext>
            </a:extLst>
          </p:cNvPr>
          <p:cNvPicPr>
            <a:picLocks noChangeAspect="1"/>
          </p:cNvPicPr>
          <p:nvPr/>
        </p:nvPicPr>
        <p:blipFill rotWithShape="1">
          <a:blip r:embed="rId3">
            <a:extLst>
              <a:ext uri="{28A0092B-C50C-407E-A947-70E740481C1C}">
                <a14:useLocalDpi xmlns:a14="http://schemas.microsoft.com/office/drawing/2010/main" val="0"/>
              </a:ext>
            </a:extLst>
          </a:blip>
          <a:srcRect l="24619" t="68187" r="65061" b="8165"/>
          <a:stretch/>
        </p:blipFill>
        <p:spPr>
          <a:xfrm>
            <a:off x="5469567" y="1179325"/>
            <a:ext cx="538840" cy="697439"/>
          </a:xfrm>
          <a:prstGeom prst="rect">
            <a:avLst/>
          </a:prstGeom>
        </p:spPr>
      </p:pic>
      <p:sp>
        <p:nvSpPr>
          <p:cNvPr id="18" name="CasellaDiTesto 17">
            <a:extLst>
              <a:ext uri="{FF2B5EF4-FFF2-40B4-BE49-F238E27FC236}">
                <a16:creationId xmlns="" xmlns:a16="http://schemas.microsoft.com/office/drawing/2014/main" id="{5ACA2A87-78C4-42D4-9947-712E17FF5708}"/>
              </a:ext>
            </a:extLst>
          </p:cNvPr>
          <p:cNvSpPr txBox="1"/>
          <p:nvPr/>
        </p:nvSpPr>
        <p:spPr>
          <a:xfrm>
            <a:off x="9052438" y="1819915"/>
            <a:ext cx="253586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vocado Creamy" panose="02000500000000000000" pitchFamily="50" charset="0"/>
              </a:rPr>
              <a:t>specific addresses:</a:t>
            </a:r>
            <a:endParaRPr kumimoji="0" lang="fr-FR" sz="2400" b="0" i="0" u="none" strike="noStrike" kern="1200" cap="none" spc="0" normalizeH="0" baseline="0" noProof="0" dirty="0">
              <a:ln>
                <a:noFill/>
              </a:ln>
              <a:solidFill>
                <a:prstClr val="black"/>
              </a:solidFill>
              <a:effectLst/>
              <a:uLnTx/>
              <a:uFillTx/>
              <a:latin typeface="Avocado Creamy" panose="02000500000000000000" pitchFamily="50" charset="0"/>
            </a:endParaRPr>
          </a:p>
        </p:txBody>
      </p:sp>
      <p:pic>
        <p:nvPicPr>
          <p:cNvPr id="20" name="Immagine 19">
            <a:extLst>
              <a:ext uri="{FF2B5EF4-FFF2-40B4-BE49-F238E27FC236}">
                <a16:creationId xmlns="" xmlns:a16="http://schemas.microsoft.com/office/drawing/2014/main" id="{6C9F9DFB-EB80-4C19-BDD0-83FD0AD0A653}"/>
              </a:ext>
            </a:extLst>
          </p:cNvPr>
          <p:cNvPicPr>
            <a:picLocks noChangeAspect="1"/>
          </p:cNvPicPr>
          <p:nvPr/>
        </p:nvPicPr>
        <p:blipFill>
          <a:blip r:embed="rId4"/>
          <a:stretch>
            <a:fillRect/>
          </a:stretch>
        </p:blipFill>
        <p:spPr>
          <a:xfrm>
            <a:off x="2257815" y="4247886"/>
            <a:ext cx="1987497" cy="1490622"/>
          </a:xfrm>
          <a:prstGeom prst="rect">
            <a:avLst/>
          </a:prstGeom>
          <a:solidFill>
            <a:srgbClr val="FFFFFF">
              <a:shade val="85000"/>
            </a:srgbClr>
          </a:solidFill>
          <a:ln w="76200" cap="sq">
            <a:solidFill>
              <a:srgbClr val="7F99B0"/>
            </a:solid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sp>
        <p:nvSpPr>
          <p:cNvPr id="22" name="Ovale 21">
            <a:extLst>
              <a:ext uri="{FF2B5EF4-FFF2-40B4-BE49-F238E27FC236}">
                <a16:creationId xmlns="" xmlns:a16="http://schemas.microsoft.com/office/drawing/2014/main" id="{B9A47DBF-BBDC-45DB-87C7-2ABC6CD42C97}"/>
              </a:ext>
            </a:extLst>
          </p:cNvPr>
          <p:cNvSpPr/>
          <p:nvPr/>
        </p:nvSpPr>
        <p:spPr>
          <a:xfrm>
            <a:off x="759741" y="3216244"/>
            <a:ext cx="2062619" cy="1490848"/>
          </a:xfrm>
          <a:prstGeom prst="ellipse">
            <a:avLst/>
          </a:prstGeom>
          <a:solidFill>
            <a:srgbClr val="7E99B4"/>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Avocado Creamy" panose="02000500000000000000" pitchFamily="50" charset="0"/>
              </a:rPr>
              <a:t>Food and </a:t>
            </a:r>
            <a:r>
              <a:rPr kumimoji="0" lang="fr-FR" sz="2800" b="1" i="0" u="none" strike="noStrike" kern="1200" cap="none" spc="0" normalizeH="0" baseline="0" noProof="0" dirty="0" err="1">
                <a:ln>
                  <a:noFill/>
                </a:ln>
                <a:solidFill>
                  <a:prstClr val="white"/>
                </a:solidFill>
                <a:effectLst/>
                <a:uLnTx/>
                <a:uFillTx/>
                <a:latin typeface="Avocado Creamy" panose="02000500000000000000" pitchFamily="50" charset="0"/>
              </a:rPr>
              <a:t>wine</a:t>
            </a:r>
            <a:endParaRPr kumimoji="0" lang="fr-FR" sz="2800" b="1" i="0" u="none" strike="noStrike" kern="1200" cap="none" spc="0" normalizeH="0" baseline="0" noProof="0" dirty="0">
              <a:ln>
                <a:noFill/>
              </a:ln>
              <a:solidFill>
                <a:prstClr val="white"/>
              </a:solidFill>
              <a:effectLst/>
              <a:uLnTx/>
              <a:uFillTx/>
              <a:latin typeface="Avocado Creamy" panose="02000500000000000000" pitchFamily="50" charset="0"/>
            </a:endParaRPr>
          </a:p>
        </p:txBody>
      </p:sp>
      <p:sp>
        <p:nvSpPr>
          <p:cNvPr id="23" name="Ovale 22">
            <a:extLst>
              <a:ext uri="{FF2B5EF4-FFF2-40B4-BE49-F238E27FC236}">
                <a16:creationId xmlns="" xmlns:a16="http://schemas.microsoft.com/office/drawing/2014/main" id="{9492061D-4326-4962-8571-F3FAF5604C9E}"/>
              </a:ext>
            </a:extLst>
          </p:cNvPr>
          <p:cNvSpPr/>
          <p:nvPr/>
        </p:nvSpPr>
        <p:spPr>
          <a:xfrm>
            <a:off x="4186126" y="3049039"/>
            <a:ext cx="2187347" cy="1490848"/>
          </a:xfrm>
          <a:prstGeom prst="ellipse">
            <a:avLst/>
          </a:prstGeom>
          <a:solidFill>
            <a:srgbClr val="377A8D"/>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Avocado Creamy" panose="02000500000000000000" pitchFamily="50" charset="0"/>
              </a:rPr>
              <a:t>Hall and sales services</a:t>
            </a:r>
          </a:p>
        </p:txBody>
      </p:sp>
      <p:pic>
        <p:nvPicPr>
          <p:cNvPr id="24" name="Immagine 23">
            <a:extLst>
              <a:ext uri="{FF2B5EF4-FFF2-40B4-BE49-F238E27FC236}">
                <a16:creationId xmlns="" xmlns:a16="http://schemas.microsoft.com/office/drawing/2014/main" id="{54A16C6A-CCA6-46FD-A9D9-F368F8939751}"/>
              </a:ext>
            </a:extLst>
          </p:cNvPr>
          <p:cNvPicPr>
            <a:picLocks noChangeAspect="1"/>
          </p:cNvPicPr>
          <p:nvPr/>
        </p:nvPicPr>
        <p:blipFill>
          <a:blip r:embed="rId5"/>
          <a:stretch>
            <a:fillRect/>
          </a:stretch>
        </p:blipFill>
        <p:spPr>
          <a:xfrm>
            <a:off x="5832281" y="4019307"/>
            <a:ext cx="2114409" cy="1411368"/>
          </a:xfrm>
          <a:prstGeom prst="rect">
            <a:avLst/>
          </a:prstGeom>
          <a:solidFill>
            <a:srgbClr val="FFFFFF">
              <a:shade val="85000"/>
            </a:srgbClr>
          </a:solidFill>
          <a:ln w="76200" cap="sq">
            <a:solidFill>
              <a:srgbClr val="367A8F"/>
            </a:solid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sp>
        <p:nvSpPr>
          <p:cNvPr id="26" name="Ovale 25">
            <a:extLst>
              <a:ext uri="{FF2B5EF4-FFF2-40B4-BE49-F238E27FC236}">
                <a16:creationId xmlns="" xmlns:a16="http://schemas.microsoft.com/office/drawing/2014/main" id="{6E3AF924-699C-44E3-B014-BCB074ED1791}"/>
              </a:ext>
            </a:extLst>
          </p:cNvPr>
          <p:cNvSpPr/>
          <p:nvPr/>
        </p:nvSpPr>
        <p:spPr>
          <a:xfrm>
            <a:off x="7745288" y="2993213"/>
            <a:ext cx="2289890" cy="1490848"/>
          </a:xfrm>
          <a:prstGeom prst="ellipse">
            <a:avLst/>
          </a:prstGeom>
          <a:solidFill>
            <a:srgbClr val="7E99B4"/>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err="1">
                <a:ln>
                  <a:noFill/>
                </a:ln>
                <a:solidFill>
                  <a:prstClr val="white"/>
                </a:solidFill>
                <a:effectLst/>
                <a:uLnTx/>
                <a:uFillTx/>
                <a:latin typeface="Avocado Creamy" panose="02000500000000000000" pitchFamily="50" charset="0"/>
              </a:rPr>
              <a:t>Tourist</a:t>
            </a:r>
            <a:r>
              <a:rPr kumimoji="0" lang="fr-FR" sz="2800" b="1" i="0" u="none" strike="noStrike" kern="1200" cap="none" spc="0" normalizeH="0" baseline="0" noProof="0" dirty="0">
                <a:ln>
                  <a:noFill/>
                </a:ln>
                <a:solidFill>
                  <a:prstClr val="white"/>
                </a:solidFill>
                <a:effectLst/>
                <a:uLnTx/>
                <a:uFillTx/>
                <a:latin typeface="Avocado Creamy" panose="02000500000000000000" pitchFamily="50" charset="0"/>
              </a:rPr>
              <a:t> </a:t>
            </a:r>
            <a:r>
              <a:rPr kumimoji="0" lang="fr-FR" sz="2800" b="1" i="0" u="none" strike="noStrike" kern="1200" cap="none" spc="0" normalizeH="0" baseline="0" noProof="0" dirty="0" err="1">
                <a:ln>
                  <a:noFill/>
                </a:ln>
                <a:solidFill>
                  <a:prstClr val="white"/>
                </a:solidFill>
                <a:effectLst/>
                <a:uLnTx/>
                <a:uFillTx/>
                <a:latin typeface="Avocado Creamy" panose="02000500000000000000" pitchFamily="50" charset="0"/>
              </a:rPr>
              <a:t>reception</a:t>
            </a:r>
            <a:endParaRPr kumimoji="0" lang="fr-FR" sz="2800" b="1" i="0" u="none" strike="noStrike" kern="1200" cap="none" spc="0" normalizeH="0" baseline="0" noProof="0" dirty="0">
              <a:ln>
                <a:noFill/>
              </a:ln>
              <a:solidFill>
                <a:prstClr val="white"/>
              </a:solidFill>
              <a:effectLst/>
              <a:uLnTx/>
              <a:uFillTx/>
              <a:latin typeface="Avocado Creamy" panose="02000500000000000000" pitchFamily="50" charset="0"/>
            </a:endParaRPr>
          </a:p>
        </p:txBody>
      </p:sp>
      <p:pic>
        <p:nvPicPr>
          <p:cNvPr id="27" name="Immagine 26">
            <a:extLst>
              <a:ext uri="{FF2B5EF4-FFF2-40B4-BE49-F238E27FC236}">
                <a16:creationId xmlns="" xmlns:a16="http://schemas.microsoft.com/office/drawing/2014/main" id="{654E91C4-1E75-4EA0-94CA-B44211BED958}"/>
              </a:ext>
            </a:extLst>
          </p:cNvPr>
          <p:cNvPicPr>
            <a:picLocks noChangeAspect="1"/>
          </p:cNvPicPr>
          <p:nvPr/>
        </p:nvPicPr>
        <p:blipFill>
          <a:blip r:embed="rId6"/>
          <a:stretch>
            <a:fillRect/>
          </a:stretch>
        </p:blipFill>
        <p:spPr>
          <a:xfrm>
            <a:off x="9318504" y="4260023"/>
            <a:ext cx="2113755" cy="1411007"/>
          </a:xfrm>
          <a:prstGeom prst="rect">
            <a:avLst/>
          </a:prstGeom>
          <a:solidFill>
            <a:srgbClr val="FFFFFF">
              <a:shade val="85000"/>
            </a:srgbClr>
          </a:solidFill>
          <a:ln w="76200" cap="sq">
            <a:solidFill>
              <a:srgbClr val="7F99B4"/>
            </a:solid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sp>
        <p:nvSpPr>
          <p:cNvPr id="15" name="CasellaDiTesto 14">
            <a:extLst>
              <a:ext uri="{FF2B5EF4-FFF2-40B4-BE49-F238E27FC236}">
                <a16:creationId xmlns="" xmlns:a16="http://schemas.microsoft.com/office/drawing/2014/main" id="{975CF40C-7219-48C4-9371-5EA6AAD547F1}"/>
              </a:ext>
            </a:extLst>
          </p:cNvPr>
          <p:cNvSpPr txBox="1"/>
          <p:nvPr/>
        </p:nvSpPr>
        <p:spPr>
          <a:xfrm>
            <a:off x="521290" y="253637"/>
            <a:ext cx="12736388"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0" i="0" u="none" strike="noStrike" kern="1200" cap="none" spc="0" normalizeH="0" baseline="0" noProof="0" dirty="0" err="1">
                <a:ln>
                  <a:noFill/>
                </a:ln>
                <a:effectLst>
                  <a:glow rad="101600">
                    <a:srgbClr val="5B9BD5">
                      <a:satMod val="175000"/>
                      <a:alpha val="40000"/>
                    </a:srgbClr>
                  </a:glow>
                  <a:outerShdw blurRad="50800" dist="38100" dir="16200000" rotWithShape="0">
                    <a:prstClr val="black">
                      <a:alpha val="40000"/>
                    </a:prstClr>
                  </a:outerShdw>
                </a:effectLst>
                <a:uLnTx/>
                <a:uFillTx/>
                <a:latin typeface="Muthiara -Demo Version-" panose="02000500000000000000" pitchFamily="2" charset="0"/>
              </a:rPr>
              <a:t>Hospitality</a:t>
            </a:r>
            <a:r>
              <a:rPr kumimoji="0" lang="fr-FR" sz="4400" b="0" i="0" u="none" strike="noStrike" kern="1200" cap="none" spc="0" normalizeH="0" noProof="0" dirty="0">
                <a:ln>
                  <a:noFill/>
                </a:ln>
                <a:effectLst>
                  <a:glow rad="101600">
                    <a:srgbClr val="5B9BD5">
                      <a:satMod val="175000"/>
                      <a:alpha val="40000"/>
                    </a:srgbClr>
                  </a:glow>
                  <a:outerShdw blurRad="50800" dist="38100" dir="16200000" rotWithShape="0">
                    <a:prstClr val="black">
                      <a:alpha val="40000"/>
                    </a:prstClr>
                  </a:outerShdw>
                </a:effectLst>
                <a:uLnTx/>
                <a:uFillTx/>
                <a:latin typeface="Muthiara -Demo Version-" panose="02000500000000000000" pitchFamily="2" charset="0"/>
              </a:rPr>
              <a:t> training </a:t>
            </a:r>
            <a:r>
              <a:rPr kumimoji="0" lang="fr-FR" sz="4400" b="0" i="0" u="none" strike="noStrike" kern="1200" cap="none" spc="0" normalizeH="0" noProof="0" dirty="0" err="1">
                <a:ln>
                  <a:noFill/>
                </a:ln>
                <a:effectLst>
                  <a:glow rad="101600">
                    <a:srgbClr val="5B9BD5">
                      <a:satMod val="175000"/>
                      <a:alpha val="40000"/>
                    </a:srgbClr>
                  </a:glow>
                  <a:outerShdw blurRad="50800" dist="38100" dir="16200000" rotWithShape="0">
                    <a:prstClr val="black">
                      <a:alpha val="40000"/>
                    </a:prstClr>
                  </a:outerShdw>
                </a:effectLst>
                <a:uLnTx/>
                <a:uFillTx/>
                <a:latin typeface="Muthiara -Demo Version-" panose="02000500000000000000" pitchFamily="2" charset="0"/>
              </a:rPr>
              <a:t>institute</a:t>
            </a:r>
            <a:r>
              <a:rPr lang="fr-FR" sz="4400" dirty="0">
                <a:effectLst>
                  <a:glow rad="101600">
                    <a:srgbClr val="5B9BD5">
                      <a:satMod val="175000"/>
                      <a:alpha val="40000"/>
                    </a:srgbClr>
                  </a:glow>
                  <a:outerShdw blurRad="50800" dist="38100" dir="16200000" rotWithShape="0">
                    <a:prstClr val="black">
                      <a:alpha val="40000"/>
                    </a:prstClr>
                  </a:outerShdw>
                </a:effectLst>
                <a:latin typeface="Muthiara -Demo Version-" panose="02000500000000000000" pitchFamily="2" charset="0"/>
              </a:rPr>
              <a:t> </a:t>
            </a:r>
            <a:r>
              <a:rPr kumimoji="0" lang="fr-FR" sz="4400" b="0" i="0" u="none" strike="noStrike" kern="1200" cap="none" spc="0" normalizeH="0" baseline="0" noProof="0" dirty="0">
                <a:ln>
                  <a:noFill/>
                </a:ln>
                <a:effectLst>
                  <a:glow rad="101600">
                    <a:srgbClr val="5B9BD5">
                      <a:satMod val="175000"/>
                      <a:alpha val="40000"/>
                    </a:srgbClr>
                  </a:glow>
                  <a:outerShdw blurRad="50800" dist="38100" dir="16200000" rotWithShape="0">
                    <a:prstClr val="black">
                      <a:alpha val="40000"/>
                    </a:prstClr>
                  </a:outerShdw>
                </a:effectLst>
                <a:uLnTx/>
                <a:uFillTx/>
                <a:latin typeface="Muthiara -Demo Version-" panose="02000500000000000000" pitchFamily="2" charset="0"/>
              </a:rPr>
              <a:t>high </a:t>
            </a:r>
            <a:r>
              <a:rPr kumimoji="0" lang="fr-FR" sz="4400" b="0" i="0" u="none" strike="noStrike" kern="1200" cap="none" spc="0" normalizeH="0" baseline="0" noProof="0" dirty="0" err="1">
                <a:ln>
                  <a:noFill/>
                </a:ln>
                <a:effectLst>
                  <a:glow rad="101600">
                    <a:srgbClr val="5B9BD5">
                      <a:satMod val="175000"/>
                      <a:alpha val="40000"/>
                    </a:srgbClr>
                  </a:glow>
                  <a:outerShdw blurRad="50800" dist="38100" dir="16200000" rotWithShape="0">
                    <a:prstClr val="black">
                      <a:alpha val="40000"/>
                    </a:prstClr>
                  </a:outerShdw>
                </a:effectLst>
                <a:uLnTx/>
                <a:uFillTx/>
                <a:latin typeface="Muthiara -Demo Version-" panose="02000500000000000000" pitchFamily="2" charset="0"/>
              </a:rPr>
              <a:t>school</a:t>
            </a:r>
            <a:endParaRPr kumimoji="0" lang="fr-FR" sz="4400" b="0" i="0" u="none" strike="noStrike" kern="1200" cap="none" spc="0" normalizeH="0" baseline="0" noProof="0" dirty="0">
              <a:ln>
                <a:noFill/>
              </a:ln>
              <a:effectLst>
                <a:glow rad="101600">
                  <a:srgbClr val="5B9BD5">
                    <a:satMod val="175000"/>
                    <a:alpha val="40000"/>
                  </a:srgbClr>
                </a:glow>
                <a:outerShdw blurRad="50800" dist="38100" dir="16200000" rotWithShape="0">
                  <a:prstClr val="black">
                    <a:alpha val="40000"/>
                  </a:prstClr>
                </a:outerShdw>
              </a:effectLst>
              <a:uLnTx/>
              <a:uFillTx/>
              <a:latin typeface="Muthiara -Demo Version-" panose="02000500000000000000" pitchFamily="2" charset="0"/>
            </a:endParaRPr>
          </a:p>
        </p:txBody>
      </p:sp>
      <p:sp>
        <p:nvSpPr>
          <p:cNvPr id="17" name="CasellaDiTesto 16">
            <a:extLst>
              <a:ext uri="{FF2B5EF4-FFF2-40B4-BE49-F238E27FC236}">
                <a16:creationId xmlns="" xmlns:a16="http://schemas.microsoft.com/office/drawing/2014/main" id="{EC23373B-7AA3-4D33-B327-2CF22E603E72}"/>
              </a:ext>
            </a:extLst>
          </p:cNvPr>
          <p:cNvSpPr txBox="1"/>
          <p:nvPr/>
        </p:nvSpPr>
        <p:spPr>
          <a:xfrm>
            <a:off x="1281884" y="1611757"/>
            <a:ext cx="3559558" cy="830997"/>
          </a:xfrm>
          <a:prstGeom prst="rect">
            <a:avLst/>
          </a:prstGeom>
          <a:noFill/>
        </p:spPr>
        <p:txBody>
          <a:bodyPr wrap="square">
            <a:spAutoFit/>
          </a:bodyPr>
          <a:lstStyle/>
          <a:p>
            <a:r>
              <a:rPr kumimoji="0" lang="en-US" sz="2400" b="1" i="0" u="none" strike="noStrike" kern="1200" cap="none" spc="0" normalizeH="0" baseline="0" noProof="0" dirty="0">
                <a:ln>
                  <a:noFill/>
                </a:ln>
                <a:solidFill>
                  <a:prstClr val="black"/>
                </a:solidFill>
                <a:effectLst/>
                <a:uLnTx/>
                <a:uFillTx/>
                <a:latin typeface="Ink Free" panose="03080402000500000000" pitchFamily="66" charset="0"/>
                <a:ea typeface="+mn-ea"/>
                <a:cs typeface="+mn-cs"/>
              </a:rPr>
              <a:t>training course lasting between</a:t>
            </a:r>
            <a:r>
              <a:rPr kumimoji="0" lang="en-US" sz="2400" b="1" i="0" u="none" strike="noStrike" kern="1200" cap="none" spc="0" normalizeH="0" noProof="0" dirty="0">
                <a:ln>
                  <a:noFill/>
                </a:ln>
                <a:solidFill>
                  <a:prstClr val="black"/>
                </a:solidFill>
                <a:effectLst/>
                <a:uLnTx/>
                <a:uFillTx/>
                <a:latin typeface="Ink Free" panose="03080402000500000000" pitchFamily="66" charset="0"/>
                <a:ea typeface="+mn-ea"/>
                <a:cs typeface="+mn-cs"/>
              </a:rPr>
              <a:t> </a:t>
            </a:r>
            <a:r>
              <a:rPr kumimoji="0" lang="en-US" sz="2400" b="1" i="0" u="none" strike="noStrike" kern="1200" cap="none" spc="0" normalizeH="0" baseline="0" noProof="0" dirty="0">
                <a:ln>
                  <a:noFill/>
                </a:ln>
                <a:solidFill>
                  <a:prstClr val="black"/>
                </a:solidFill>
                <a:effectLst/>
                <a:uLnTx/>
                <a:uFillTx/>
                <a:latin typeface="Ink Free" panose="03080402000500000000" pitchFamily="66" charset="0"/>
                <a:ea typeface="+mn-ea"/>
                <a:cs typeface="+mn-cs"/>
              </a:rPr>
              <a:t>3 and</a:t>
            </a:r>
            <a:r>
              <a:rPr kumimoji="0" lang="en-US" sz="2400" b="1" i="0" u="none" strike="noStrike" kern="1200" cap="none" spc="0" normalizeH="0" noProof="0" dirty="0">
                <a:ln>
                  <a:noFill/>
                </a:ln>
                <a:solidFill>
                  <a:prstClr val="black"/>
                </a:solidFill>
                <a:effectLst/>
                <a:uLnTx/>
                <a:uFillTx/>
                <a:latin typeface="Ink Free" panose="03080402000500000000" pitchFamily="66" charset="0"/>
                <a:ea typeface="+mn-ea"/>
                <a:cs typeface="+mn-cs"/>
              </a:rPr>
              <a:t> </a:t>
            </a:r>
            <a:r>
              <a:rPr kumimoji="0" lang="en-US" sz="2400" b="1" i="0" u="none" strike="noStrike" kern="1200" cap="none" spc="0" normalizeH="0" baseline="0" noProof="0" dirty="0">
                <a:ln>
                  <a:noFill/>
                </a:ln>
                <a:solidFill>
                  <a:prstClr val="black"/>
                </a:solidFill>
                <a:effectLst/>
                <a:uLnTx/>
                <a:uFillTx/>
                <a:latin typeface="Ink Free" panose="03080402000500000000" pitchFamily="66" charset="0"/>
                <a:ea typeface="+mn-ea"/>
                <a:cs typeface="+mn-cs"/>
              </a:rPr>
              <a:t>5 years. </a:t>
            </a:r>
            <a:endParaRPr lang="it-IT" sz="2400" b="1" dirty="0"/>
          </a:p>
        </p:txBody>
      </p:sp>
      <p:cxnSp>
        <p:nvCxnSpPr>
          <p:cNvPr id="6" name="Connettore curvo 5">
            <a:extLst>
              <a:ext uri="{FF2B5EF4-FFF2-40B4-BE49-F238E27FC236}">
                <a16:creationId xmlns="" xmlns:a16="http://schemas.microsoft.com/office/drawing/2014/main" id="{36299652-A51D-49FD-A9FF-907B469280E5}"/>
              </a:ext>
            </a:extLst>
          </p:cNvPr>
          <p:cNvCxnSpPr>
            <a:cxnSpLocks/>
            <a:endCxn id="17" idx="0"/>
          </p:cNvCxnSpPr>
          <p:nvPr/>
        </p:nvCxnSpPr>
        <p:spPr>
          <a:xfrm rot="10800000" flipV="1">
            <a:off x="3061663" y="940317"/>
            <a:ext cx="1175608" cy="671440"/>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nettore curvo 24">
            <a:extLst>
              <a:ext uri="{FF2B5EF4-FFF2-40B4-BE49-F238E27FC236}">
                <a16:creationId xmlns="" xmlns:a16="http://schemas.microsoft.com/office/drawing/2014/main" id="{04D8A541-2573-4829-9A00-F0C082DD8030}"/>
              </a:ext>
            </a:extLst>
          </p:cNvPr>
          <p:cNvCxnSpPr>
            <a:cxnSpLocks/>
            <a:endCxn id="7" idx="0"/>
          </p:cNvCxnSpPr>
          <p:nvPr/>
        </p:nvCxnSpPr>
        <p:spPr>
          <a:xfrm>
            <a:off x="6216052" y="907328"/>
            <a:ext cx="1201618" cy="623493"/>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pic>
        <p:nvPicPr>
          <p:cNvPr id="28" name="Immagine 27">
            <a:extLst>
              <a:ext uri="{FF2B5EF4-FFF2-40B4-BE49-F238E27FC236}">
                <a16:creationId xmlns="" xmlns:a16="http://schemas.microsoft.com/office/drawing/2014/main" id="{514B16A7-78C0-4CF1-8B9F-0D953F918B77}"/>
              </a:ext>
            </a:extLst>
          </p:cNvPr>
          <p:cNvPicPr>
            <a:picLocks noChangeAspect="1"/>
          </p:cNvPicPr>
          <p:nvPr/>
        </p:nvPicPr>
        <p:blipFill rotWithShape="1">
          <a:blip r:embed="rId3">
            <a:extLst>
              <a:ext uri="{28A0092B-C50C-407E-A947-70E740481C1C}">
                <a14:useLocalDpi xmlns:a14="http://schemas.microsoft.com/office/drawing/2010/main" val="0"/>
              </a:ext>
            </a:extLst>
          </a:blip>
          <a:srcRect l="27537" t="68187" r="65061" b="8165"/>
          <a:stretch/>
        </p:blipFill>
        <p:spPr>
          <a:xfrm rot="10800000">
            <a:off x="5285154" y="1043560"/>
            <a:ext cx="386440" cy="697439"/>
          </a:xfrm>
          <a:prstGeom prst="rect">
            <a:avLst/>
          </a:prstGeom>
        </p:spPr>
      </p:pic>
      <p:pic>
        <p:nvPicPr>
          <p:cNvPr id="30" name="Immagine 29">
            <a:extLst>
              <a:ext uri="{FF2B5EF4-FFF2-40B4-BE49-F238E27FC236}">
                <a16:creationId xmlns="" xmlns:a16="http://schemas.microsoft.com/office/drawing/2014/main" id="{EDE853CA-4E02-4AD3-89E6-940B9545D921}"/>
              </a:ext>
            </a:extLst>
          </p:cNvPr>
          <p:cNvPicPr>
            <a:picLocks noChangeAspect="1"/>
          </p:cNvPicPr>
          <p:nvPr/>
        </p:nvPicPr>
        <p:blipFill rotWithShape="1">
          <a:blip r:embed="rId3">
            <a:extLst>
              <a:ext uri="{28A0092B-C50C-407E-A947-70E740481C1C}">
                <a14:useLocalDpi xmlns:a14="http://schemas.microsoft.com/office/drawing/2010/main" val="0"/>
              </a:ext>
            </a:extLst>
          </a:blip>
          <a:srcRect l="24619" t="68187" r="65061" b="8165"/>
          <a:stretch/>
        </p:blipFill>
        <p:spPr>
          <a:xfrm>
            <a:off x="4635241" y="1179325"/>
            <a:ext cx="538840" cy="697439"/>
          </a:xfrm>
          <a:prstGeom prst="rect">
            <a:avLst/>
          </a:prstGeom>
        </p:spPr>
      </p:pic>
      <p:pic>
        <p:nvPicPr>
          <p:cNvPr id="31" name="Immagine 30">
            <a:extLst>
              <a:ext uri="{FF2B5EF4-FFF2-40B4-BE49-F238E27FC236}">
                <a16:creationId xmlns="" xmlns:a16="http://schemas.microsoft.com/office/drawing/2014/main" id="{319A5F53-CFF6-4EC5-9368-AE0DD60049E2}"/>
              </a:ext>
            </a:extLst>
          </p:cNvPr>
          <p:cNvPicPr>
            <a:picLocks noChangeAspect="1"/>
          </p:cNvPicPr>
          <p:nvPr/>
        </p:nvPicPr>
        <p:blipFill rotWithShape="1">
          <a:blip r:embed="rId3">
            <a:extLst>
              <a:ext uri="{28A0092B-C50C-407E-A947-70E740481C1C}">
                <a14:useLocalDpi xmlns:a14="http://schemas.microsoft.com/office/drawing/2010/main" val="0"/>
              </a:ext>
            </a:extLst>
          </a:blip>
          <a:srcRect l="27537" t="68187" r="65061" b="8165"/>
          <a:stretch/>
        </p:blipFill>
        <p:spPr>
          <a:xfrm rot="10800000">
            <a:off x="4450828" y="1043560"/>
            <a:ext cx="386440" cy="697439"/>
          </a:xfrm>
          <a:prstGeom prst="rect">
            <a:avLst/>
          </a:prstGeom>
        </p:spPr>
      </p:pic>
      <p:pic>
        <p:nvPicPr>
          <p:cNvPr id="32" name="Immagine 31">
            <a:extLst>
              <a:ext uri="{FF2B5EF4-FFF2-40B4-BE49-F238E27FC236}">
                <a16:creationId xmlns="" xmlns:a16="http://schemas.microsoft.com/office/drawing/2014/main" id="{D44F33D3-6A86-4C75-BD64-295CC9116122}"/>
              </a:ext>
            </a:extLst>
          </p:cNvPr>
          <p:cNvPicPr>
            <a:picLocks noChangeAspect="1"/>
          </p:cNvPicPr>
          <p:nvPr/>
        </p:nvPicPr>
        <p:blipFill rotWithShape="1">
          <a:blip r:embed="rId3">
            <a:extLst>
              <a:ext uri="{28A0092B-C50C-407E-A947-70E740481C1C}">
                <a14:useLocalDpi xmlns:a14="http://schemas.microsoft.com/office/drawing/2010/main" val="0"/>
              </a:ext>
            </a:extLst>
          </a:blip>
          <a:srcRect l="24619" t="68187" r="65061" b="8165"/>
          <a:stretch/>
        </p:blipFill>
        <p:spPr>
          <a:xfrm>
            <a:off x="5059173" y="1873103"/>
            <a:ext cx="538840" cy="697439"/>
          </a:xfrm>
          <a:prstGeom prst="rect">
            <a:avLst/>
          </a:prstGeom>
        </p:spPr>
      </p:pic>
      <p:pic>
        <p:nvPicPr>
          <p:cNvPr id="33" name="Immagine 32">
            <a:extLst>
              <a:ext uri="{FF2B5EF4-FFF2-40B4-BE49-F238E27FC236}">
                <a16:creationId xmlns="" xmlns:a16="http://schemas.microsoft.com/office/drawing/2014/main" id="{30C4443B-EB1D-405B-834F-FAEC72D6C0D2}"/>
              </a:ext>
            </a:extLst>
          </p:cNvPr>
          <p:cNvPicPr>
            <a:picLocks noChangeAspect="1"/>
          </p:cNvPicPr>
          <p:nvPr/>
        </p:nvPicPr>
        <p:blipFill rotWithShape="1">
          <a:blip r:embed="rId3">
            <a:extLst>
              <a:ext uri="{28A0092B-C50C-407E-A947-70E740481C1C}">
                <a14:useLocalDpi xmlns:a14="http://schemas.microsoft.com/office/drawing/2010/main" val="0"/>
              </a:ext>
            </a:extLst>
          </a:blip>
          <a:srcRect l="27537" t="68187" r="65061" b="8165"/>
          <a:stretch/>
        </p:blipFill>
        <p:spPr>
          <a:xfrm rot="10800000">
            <a:off x="4874760" y="1737338"/>
            <a:ext cx="386440" cy="697439"/>
          </a:xfrm>
          <a:prstGeom prst="rect">
            <a:avLst/>
          </a:prstGeom>
        </p:spPr>
      </p:pic>
      <p:cxnSp>
        <p:nvCxnSpPr>
          <p:cNvPr id="35" name="Connettore diritto 34">
            <a:extLst>
              <a:ext uri="{FF2B5EF4-FFF2-40B4-BE49-F238E27FC236}">
                <a16:creationId xmlns="" xmlns:a16="http://schemas.microsoft.com/office/drawing/2014/main" id="{F993C003-DDC2-4AC2-B977-6A691B9DC6E6}"/>
              </a:ext>
            </a:extLst>
          </p:cNvPr>
          <p:cNvCxnSpPr>
            <a:cxnSpLocks/>
          </p:cNvCxnSpPr>
          <p:nvPr/>
        </p:nvCxnSpPr>
        <p:spPr>
          <a:xfrm flipV="1">
            <a:off x="0" y="2767093"/>
            <a:ext cx="8941503" cy="6778"/>
          </a:xfrm>
          <a:prstGeom prst="line">
            <a:avLst/>
          </a:prstGeom>
          <a:ln>
            <a:solidFill>
              <a:srgbClr val="377A8D"/>
            </a:solidFill>
          </a:ln>
        </p:spPr>
        <p:style>
          <a:lnRef idx="1">
            <a:schemeClr val="accent1"/>
          </a:lnRef>
          <a:fillRef idx="0">
            <a:schemeClr val="accent1"/>
          </a:fillRef>
          <a:effectRef idx="0">
            <a:schemeClr val="accent1"/>
          </a:effectRef>
          <a:fontRef idx="minor">
            <a:schemeClr val="tx1"/>
          </a:fontRef>
        </p:style>
      </p:cxnSp>
      <p:cxnSp>
        <p:nvCxnSpPr>
          <p:cNvPr id="37" name="Connettore curvo 36">
            <a:extLst>
              <a:ext uri="{FF2B5EF4-FFF2-40B4-BE49-F238E27FC236}">
                <a16:creationId xmlns="" xmlns:a16="http://schemas.microsoft.com/office/drawing/2014/main" id="{73D6399F-61B6-437A-B871-9872453B9FF8}"/>
              </a:ext>
            </a:extLst>
          </p:cNvPr>
          <p:cNvCxnSpPr>
            <a:cxnSpLocks/>
            <a:endCxn id="18" idx="0"/>
          </p:cNvCxnSpPr>
          <p:nvPr/>
        </p:nvCxnSpPr>
        <p:spPr>
          <a:xfrm>
            <a:off x="8326900" y="930673"/>
            <a:ext cx="1993473" cy="889242"/>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pic>
        <p:nvPicPr>
          <p:cNvPr id="39" name="Immagine 38">
            <a:extLst>
              <a:ext uri="{FF2B5EF4-FFF2-40B4-BE49-F238E27FC236}">
                <a16:creationId xmlns="" xmlns:a16="http://schemas.microsoft.com/office/drawing/2014/main" id="{F2715AED-3586-477F-8087-C817805F3243}"/>
              </a:ext>
            </a:extLst>
          </p:cNvPr>
          <p:cNvPicPr>
            <a:picLocks noChangeAspect="1"/>
          </p:cNvPicPr>
          <p:nvPr/>
        </p:nvPicPr>
        <p:blipFill rotWithShape="1">
          <a:blip r:embed="rId3">
            <a:extLst>
              <a:ext uri="{28A0092B-C50C-407E-A947-70E740481C1C}">
                <a14:useLocalDpi xmlns:a14="http://schemas.microsoft.com/office/drawing/2010/main" val="0"/>
              </a:ext>
            </a:extLst>
          </a:blip>
          <a:srcRect l="24619" t="68187" r="65061" b="8165"/>
          <a:stretch/>
        </p:blipFill>
        <p:spPr>
          <a:xfrm>
            <a:off x="759741" y="2033711"/>
            <a:ext cx="538840" cy="697439"/>
          </a:xfrm>
          <a:prstGeom prst="rect">
            <a:avLst/>
          </a:prstGeom>
        </p:spPr>
      </p:pic>
      <p:pic>
        <p:nvPicPr>
          <p:cNvPr id="40" name="Immagine 39">
            <a:extLst>
              <a:ext uri="{FF2B5EF4-FFF2-40B4-BE49-F238E27FC236}">
                <a16:creationId xmlns="" xmlns:a16="http://schemas.microsoft.com/office/drawing/2014/main" id="{54EC004B-D963-4527-95AC-04A749EAD205}"/>
              </a:ext>
            </a:extLst>
          </p:cNvPr>
          <p:cNvPicPr>
            <a:picLocks noChangeAspect="1"/>
          </p:cNvPicPr>
          <p:nvPr/>
        </p:nvPicPr>
        <p:blipFill rotWithShape="1">
          <a:blip r:embed="rId3">
            <a:extLst>
              <a:ext uri="{28A0092B-C50C-407E-A947-70E740481C1C}">
                <a14:useLocalDpi xmlns:a14="http://schemas.microsoft.com/office/drawing/2010/main" val="0"/>
              </a:ext>
            </a:extLst>
          </a:blip>
          <a:srcRect l="27537" t="68187" r="65061" b="8165"/>
          <a:stretch/>
        </p:blipFill>
        <p:spPr>
          <a:xfrm rot="10800000">
            <a:off x="575328" y="1897946"/>
            <a:ext cx="386440" cy="697439"/>
          </a:xfrm>
          <a:prstGeom prst="rect">
            <a:avLst/>
          </a:prstGeom>
        </p:spPr>
      </p:pic>
      <p:pic>
        <p:nvPicPr>
          <p:cNvPr id="41" name="Immagine 40">
            <a:extLst>
              <a:ext uri="{FF2B5EF4-FFF2-40B4-BE49-F238E27FC236}">
                <a16:creationId xmlns="" xmlns:a16="http://schemas.microsoft.com/office/drawing/2014/main" id="{7AEFDC49-2A7A-4169-BE4D-4600BE28FB57}"/>
              </a:ext>
            </a:extLst>
          </p:cNvPr>
          <p:cNvPicPr>
            <a:picLocks noChangeAspect="1"/>
          </p:cNvPicPr>
          <p:nvPr/>
        </p:nvPicPr>
        <p:blipFill rotWithShape="1">
          <a:blip r:embed="rId3">
            <a:extLst>
              <a:ext uri="{28A0092B-C50C-407E-A947-70E740481C1C}">
                <a14:useLocalDpi xmlns:a14="http://schemas.microsoft.com/office/drawing/2010/main" val="0"/>
              </a:ext>
            </a:extLst>
          </a:blip>
          <a:srcRect l="24619" t="68187" r="65061" b="8165"/>
          <a:stretch/>
        </p:blipFill>
        <p:spPr>
          <a:xfrm>
            <a:off x="8796454" y="1215968"/>
            <a:ext cx="538840" cy="697439"/>
          </a:xfrm>
          <a:prstGeom prst="rect">
            <a:avLst/>
          </a:prstGeom>
        </p:spPr>
      </p:pic>
      <p:pic>
        <p:nvPicPr>
          <p:cNvPr id="42" name="Immagine 41">
            <a:extLst>
              <a:ext uri="{FF2B5EF4-FFF2-40B4-BE49-F238E27FC236}">
                <a16:creationId xmlns="" xmlns:a16="http://schemas.microsoft.com/office/drawing/2014/main" id="{C46BFEFD-FD75-4DDA-84F9-43C29640F15E}"/>
              </a:ext>
            </a:extLst>
          </p:cNvPr>
          <p:cNvPicPr>
            <a:picLocks noChangeAspect="1"/>
          </p:cNvPicPr>
          <p:nvPr/>
        </p:nvPicPr>
        <p:blipFill rotWithShape="1">
          <a:blip r:embed="rId3">
            <a:extLst>
              <a:ext uri="{28A0092B-C50C-407E-A947-70E740481C1C}">
                <a14:useLocalDpi xmlns:a14="http://schemas.microsoft.com/office/drawing/2010/main" val="0"/>
              </a:ext>
            </a:extLst>
          </a:blip>
          <a:srcRect l="27537" t="68187" r="65061" b="8165"/>
          <a:stretch/>
        </p:blipFill>
        <p:spPr>
          <a:xfrm rot="10800000">
            <a:off x="8612041" y="1080203"/>
            <a:ext cx="386440" cy="697439"/>
          </a:xfrm>
          <a:prstGeom prst="rect">
            <a:avLst/>
          </a:prstGeom>
        </p:spPr>
      </p:pic>
      <p:pic>
        <p:nvPicPr>
          <p:cNvPr id="43" name="Immagine 42">
            <a:extLst>
              <a:ext uri="{FF2B5EF4-FFF2-40B4-BE49-F238E27FC236}">
                <a16:creationId xmlns="" xmlns:a16="http://schemas.microsoft.com/office/drawing/2014/main" id="{2718D085-62AA-474A-AD91-078E0D6A0BD0}"/>
              </a:ext>
            </a:extLst>
          </p:cNvPr>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9537" b="19910" l="13752" r="46049">
                        <a14:foregroundMark x1="27723" y1="17241" x2="27723" y2="17241"/>
                        <a14:foregroundMark x1="27723" y1="15764" x2="27723" y2="15764"/>
                        <a14:foregroundMark x1="27723" y1="15764" x2="27723" y2="15764"/>
                        <a14:foregroundMark x1="27723" y1="14039" x2="27723" y2="14039"/>
                        <a14:foregroundMark x1="30693" y1="15517" x2="30693" y2="15517"/>
                        <a14:foregroundMark x1="32013" y1="15764" x2="32013" y2="15764"/>
                        <a14:foregroundMark x1="33993" y1="16256" x2="33993" y2="16256"/>
                        <a14:foregroundMark x1="33993" y1="16256" x2="33993" y2="16256"/>
                        <a14:foregroundMark x1="34653" y1="16749" x2="34653" y2="16749"/>
                        <a14:foregroundMark x1="35314" y1="16502" x2="35314" y2="16502"/>
                        <a14:foregroundMark x1="36634" y1="16502" x2="36634" y2="16502"/>
                        <a14:foregroundMark x1="37624" y1="15764" x2="37624" y2="15764"/>
                        <a14:foregroundMark x1="37954" y1="15271" x2="37954" y2="15271"/>
                        <a14:foregroundMark x1="39274" y1="15517" x2="39274" y2="15517"/>
                        <a14:foregroundMark x1="39934" y1="15025" x2="39934" y2="15025"/>
                        <a14:foregroundMark x1="41254" y1="14286" x2="41254" y2="14286"/>
                        <a14:foregroundMark x1="41254" y1="14039" x2="41254" y2="14039"/>
                        <a14:foregroundMark x1="42574" y1="13300" x2="42574" y2="13300"/>
                        <a14:foregroundMark x1="18812" y1="15025" x2="15842" y2="14039"/>
                        <a14:foregroundMark x1="18812" y1="15764" x2="18812" y2="15764"/>
                        <a14:foregroundMark x1="19802" y1="16256" x2="19802" y2="16256"/>
                        <a14:foregroundMark x1="21122" y1="16502" x2="21122" y2="16502"/>
                        <a14:foregroundMark x1="22442" y1="16749" x2="22442" y2="16749"/>
                        <a14:foregroundMark x1="24422" y1="16749" x2="24422" y2="16749"/>
                        <a14:foregroundMark x1="25413" y1="16995" x2="25413" y2="16995"/>
                        <a14:foregroundMark x1="26733" y1="17488" x2="26733" y2="17488"/>
                        <a14:foregroundMark x1="30033" y1="17241" x2="30033" y2="17241"/>
                        <a14:foregroundMark x1="31023" y1="17488" x2="31023" y2="17488"/>
                      </a14:backgroundRemoval>
                    </a14:imgEffect>
                  </a14:imgLayer>
                </a14:imgProps>
              </a:ext>
            </a:extLst>
          </a:blip>
          <a:srcRect l="9715" t="8240" r="49914" b="78793"/>
          <a:stretch/>
        </p:blipFill>
        <p:spPr>
          <a:xfrm rot="6492914" flipV="1">
            <a:off x="9854127" y="2483900"/>
            <a:ext cx="1189736" cy="769692"/>
          </a:xfrm>
          <a:prstGeom prst="rect">
            <a:avLst/>
          </a:prstGeom>
        </p:spPr>
      </p:pic>
    </p:spTree>
    <p:extLst>
      <p:ext uri="{BB962C8B-B14F-4D97-AF65-F5344CB8AC3E}">
        <p14:creationId xmlns:p14="http://schemas.microsoft.com/office/powerpoint/2010/main" val="23793154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iterate type="lt">
                                    <p:tmPct val="13000"/>
                                  </p:iterate>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25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up)">
                                      <p:cBhvr>
                                        <p:cTn id="21" dur="500"/>
                                        <p:tgtEl>
                                          <p:spTgt spid="23"/>
                                        </p:tgtEl>
                                      </p:cBhvr>
                                    </p:animEffect>
                                  </p:childTnLst>
                                </p:cTn>
                              </p:par>
                              <p:par>
                                <p:cTn id="22" presetID="22" presetClass="entr" presetSubtype="1" fill="hold" nodeType="withEffect">
                                  <p:stCondLst>
                                    <p:cond delay="250"/>
                                  </p:stCondLst>
                                  <p:childTnLst>
                                    <p:set>
                                      <p:cBhvr>
                                        <p:cTn id="23" dur="1" fill="hold">
                                          <p:stCondLst>
                                            <p:cond delay="0"/>
                                          </p:stCondLst>
                                        </p:cTn>
                                        <p:tgtEl>
                                          <p:spTgt spid="24"/>
                                        </p:tgtEl>
                                        <p:attrNameLst>
                                          <p:attrName>style.visibility</p:attrName>
                                        </p:attrNameLst>
                                      </p:cBhvr>
                                      <p:to>
                                        <p:strVal val="visible"/>
                                      </p:to>
                                    </p:set>
                                    <p:animEffect transition="in" filter="wipe(up)">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randombar(horizontal)">
                                      <p:cBhvr>
                                        <p:cTn id="29" dur="500"/>
                                        <p:tgtEl>
                                          <p:spTgt spid="26"/>
                                        </p:tgtEl>
                                      </p:cBhvr>
                                    </p:animEffect>
                                  </p:childTnLst>
                                </p:cTn>
                              </p:par>
                              <p:par>
                                <p:cTn id="30" presetID="14" presetClass="entr" presetSubtype="10" fill="hold" nodeType="withEffect">
                                  <p:stCondLst>
                                    <p:cond delay="250"/>
                                  </p:stCondLst>
                                  <p:childTnLst>
                                    <p:set>
                                      <p:cBhvr>
                                        <p:cTn id="31" dur="1" fill="hold">
                                          <p:stCondLst>
                                            <p:cond delay="0"/>
                                          </p:stCondLst>
                                        </p:cTn>
                                        <p:tgtEl>
                                          <p:spTgt spid="27"/>
                                        </p:tgtEl>
                                        <p:attrNameLst>
                                          <p:attrName>style.visibility</p:attrName>
                                        </p:attrNameLst>
                                      </p:cBhvr>
                                      <p:to>
                                        <p:strVal val="visible"/>
                                      </p:to>
                                    </p:set>
                                    <p:animEffect transition="in" filter="randombar(horizontal)">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anim calcmode="lin" valueType="num">
                                      <p:cBhvr>
                                        <p:cTn id="37" dur="500" fill="hold"/>
                                        <p:tgtEl>
                                          <p:spTgt spid="43"/>
                                        </p:tgtEl>
                                        <p:attrNameLst>
                                          <p:attrName>ppt_w</p:attrName>
                                        </p:attrNameLst>
                                      </p:cBhvr>
                                      <p:tavLst>
                                        <p:tav tm="0">
                                          <p:val>
                                            <p:fltVal val="0"/>
                                          </p:val>
                                        </p:tav>
                                        <p:tav tm="100000">
                                          <p:val>
                                            <p:strVal val="#ppt_w"/>
                                          </p:val>
                                        </p:tav>
                                      </p:tavLst>
                                    </p:anim>
                                    <p:anim calcmode="lin" valueType="num">
                                      <p:cBhvr>
                                        <p:cTn id="38" dur="500" fill="hold"/>
                                        <p:tgtEl>
                                          <p:spTgt spid="4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animBg="1"/>
      <p:bldP spid="23" grpId="0" animBg="1"/>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Immagine 26"/>
          <p:cNvPicPr>
            <a:picLocks noChangeAspect="1"/>
          </p:cNvPicPr>
          <p:nvPr/>
        </p:nvPicPr>
        <p:blipFill>
          <a:blip r:embed="rId3"/>
          <a:stretch>
            <a:fillRect/>
          </a:stretch>
        </p:blipFill>
        <p:spPr>
          <a:xfrm>
            <a:off x="692297" y="2145679"/>
            <a:ext cx="3472221" cy="3846711"/>
          </a:xfrm>
          <a:prstGeom prst="rect">
            <a:avLst/>
          </a:prstGeom>
          <a:noFill/>
          <a:ln cap="flat">
            <a:noFill/>
          </a:ln>
        </p:spPr>
      </p:pic>
      <p:cxnSp>
        <p:nvCxnSpPr>
          <p:cNvPr id="5" name="Connettore 2 6"/>
          <p:cNvCxnSpPr>
            <a:cxnSpLocks/>
          </p:cNvCxnSpPr>
          <p:nvPr/>
        </p:nvCxnSpPr>
        <p:spPr>
          <a:xfrm>
            <a:off x="4556891" y="1616754"/>
            <a:ext cx="664144" cy="574575"/>
          </a:xfrm>
          <a:prstGeom prst="straightConnector1">
            <a:avLst/>
          </a:prstGeom>
          <a:noFill/>
          <a:ln w="6345" cap="flat">
            <a:solidFill>
              <a:srgbClr val="7F98B3"/>
            </a:solidFill>
            <a:prstDash val="solid"/>
            <a:miter/>
            <a:tailEnd type="arrow"/>
          </a:ln>
        </p:spPr>
      </p:cxnSp>
      <p:sp>
        <p:nvSpPr>
          <p:cNvPr id="6" name="CasellaDiTesto 10"/>
          <p:cNvSpPr txBox="1"/>
          <p:nvPr/>
        </p:nvSpPr>
        <p:spPr>
          <a:xfrm>
            <a:off x="5317196" y="1974384"/>
            <a:ext cx="1822680" cy="646331"/>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it-IT" sz="3600" b="1" i="0" u="none" strike="noStrike" kern="1200" cap="none" spc="0" normalizeH="0" baseline="0" noProof="0" dirty="0" err="1">
                <a:ln>
                  <a:noFill/>
                </a:ln>
                <a:effectLst/>
                <a:uLnTx/>
                <a:uFillTx/>
                <a:latin typeface="Ink Free" pitchFamily="66"/>
                <a:ea typeface="+mn-ea"/>
                <a:cs typeface="+mn-cs"/>
              </a:rPr>
              <a:t>difficult</a:t>
            </a:r>
            <a:endParaRPr kumimoji="0" lang="it-IT" sz="3600" b="1" i="0" u="none" strike="noStrike" kern="1200" cap="none" spc="0" normalizeH="0" baseline="0" noProof="0" dirty="0">
              <a:ln>
                <a:noFill/>
              </a:ln>
              <a:effectLst/>
              <a:uLnTx/>
              <a:uFillTx/>
              <a:latin typeface="Ink Free" pitchFamily="66"/>
              <a:ea typeface="+mn-ea"/>
              <a:cs typeface="+mn-cs"/>
            </a:endParaRPr>
          </a:p>
        </p:txBody>
      </p:sp>
      <p:cxnSp>
        <p:nvCxnSpPr>
          <p:cNvPr id="7" name="Connettore 2 12"/>
          <p:cNvCxnSpPr>
            <a:cxnSpLocks/>
          </p:cNvCxnSpPr>
          <p:nvPr/>
        </p:nvCxnSpPr>
        <p:spPr>
          <a:xfrm>
            <a:off x="4237390" y="1716047"/>
            <a:ext cx="261744" cy="1305878"/>
          </a:xfrm>
          <a:prstGeom prst="straightConnector1">
            <a:avLst/>
          </a:prstGeom>
          <a:noFill/>
          <a:ln w="6345" cap="flat">
            <a:solidFill>
              <a:srgbClr val="9AC7DA"/>
            </a:solidFill>
            <a:prstDash val="solid"/>
            <a:miter/>
            <a:tailEnd type="arrow"/>
          </a:ln>
        </p:spPr>
      </p:cxnSp>
      <p:sp>
        <p:nvSpPr>
          <p:cNvPr id="8" name="CasellaDiTesto 14"/>
          <p:cNvSpPr txBox="1"/>
          <p:nvPr/>
        </p:nvSpPr>
        <p:spPr>
          <a:xfrm>
            <a:off x="4164518" y="3001101"/>
            <a:ext cx="2402401" cy="646331"/>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it-IT" sz="3600" b="1" i="0" u="none" strike="noStrike" kern="1200" cap="none" spc="0" normalizeH="0" baseline="0" noProof="0" dirty="0" err="1">
                <a:ln>
                  <a:noFill/>
                </a:ln>
                <a:solidFill>
                  <a:srgbClr val="000000"/>
                </a:solidFill>
                <a:effectLst/>
                <a:uLnTx/>
                <a:uFillTx/>
                <a:latin typeface="Ink Free" pitchFamily="66"/>
                <a:ea typeface="+mn-ea"/>
                <a:cs typeface="+mn-cs"/>
              </a:rPr>
              <a:t>prestigious</a:t>
            </a:r>
            <a:endParaRPr kumimoji="0" lang="it-IT" sz="3600" b="1" i="0" u="none" strike="noStrike" kern="1200" cap="none" spc="0" normalizeH="0" baseline="0" noProof="0" dirty="0">
              <a:ln>
                <a:noFill/>
              </a:ln>
              <a:solidFill>
                <a:srgbClr val="000000"/>
              </a:solidFill>
              <a:effectLst/>
              <a:uLnTx/>
              <a:uFillTx/>
              <a:latin typeface="Ink Free" pitchFamily="66"/>
              <a:ea typeface="+mn-ea"/>
              <a:cs typeface="+mn-cs"/>
            </a:endParaRPr>
          </a:p>
        </p:txBody>
      </p:sp>
      <p:sp>
        <p:nvSpPr>
          <p:cNvPr id="12" name="CasellaDiTesto 25"/>
          <p:cNvSpPr txBox="1"/>
          <p:nvPr/>
        </p:nvSpPr>
        <p:spPr>
          <a:xfrm rot="21173836">
            <a:off x="5457200" y="5243815"/>
            <a:ext cx="1461185" cy="677108"/>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it-IT" sz="3800" b="0" i="0" u="none" strike="noStrike" kern="1200" cap="none" spc="0" normalizeH="0" baseline="0" noProof="0" dirty="0">
                <a:ln>
                  <a:solidFill>
                    <a:schemeClr val="tx1"/>
                  </a:solidFill>
                </a:ln>
                <a:solidFill>
                  <a:schemeClr val="accent1">
                    <a:lumMod val="75000"/>
                  </a:schemeClr>
                </a:solidFill>
                <a:effectLst/>
                <a:uLnTx/>
                <a:uFillTx/>
                <a:latin typeface="CHICKEN Pie Height" panose="02000600000000000000" pitchFamily="2" charset="0"/>
              </a:rPr>
              <a:t>Yes!!</a:t>
            </a:r>
          </a:p>
        </p:txBody>
      </p:sp>
      <p:pic>
        <p:nvPicPr>
          <p:cNvPr id="13" name="Immagine 27"/>
          <p:cNvPicPr>
            <a:picLocks noChangeAspect="1"/>
          </p:cNvPicPr>
          <p:nvPr/>
        </p:nvPicPr>
        <p:blipFill>
          <a:blip r:embed="rId4"/>
          <a:stretch>
            <a:fillRect/>
          </a:stretch>
        </p:blipFill>
        <p:spPr>
          <a:xfrm>
            <a:off x="7139876" y="676708"/>
            <a:ext cx="786448" cy="1164433"/>
          </a:xfrm>
          <a:prstGeom prst="rect">
            <a:avLst/>
          </a:prstGeom>
          <a:noFill/>
          <a:ln cap="flat">
            <a:noFill/>
          </a:ln>
        </p:spPr>
      </p:pic>
      <p:pic>
        <p:nvPicPr>
          <p:cNvPr id="14" name="Immagine 28"/>
          <p:cNvPicPr>
            <a:picLocks noChangeAspect="1"/>
          </p:cNvPicPr>
          <p:nvPr/>
        </p:nvPicPr>
        <p:blipFill>
          <a:blip r:embed="rId5"/>
          <a:stretch>
            <a:fillRect/>
          </a:stretch>
        </p:blipFill>
        <p:spPr>
          <a:xfrm>
            <a:off x="669545" y="647941"/>
            <a:ext cx="816934" cy="1225405"/>
          </a:xfrm>
          <a:prstGeom prst="rect">
            <a:avLst/>
          </a:prstGeom>
          <a:noFill/>
          <a:ln cap="flat">
            <a:noFill/>
          </a:ln>
        </p:spPr>
      </p:pic>
      <p:pic>
        <p:nvPicPr>
          <p:cNvPr id="15" name="Immagine 29"/>
          <p:cNvPicPr>
            <a:picLocks noChangeAspect="1"/>
          </p:cNvPicPr>
          <p:nvPr/>
        </p:nvPicPr>
        <p:blipFill>
          <a:blip r:embed="rId6"/>
          <a:stretch>
            <a:fillRect/>
          </a:stretch>
        </p:blipFill>
        <p:spPr>
          <a:xfrm>
            <a:off x="1559220" y="1130018"/>
            <a:ext cx="5507915" cy="394578"/>
          </a:xfrm>
          <a:prstGeom prst="rect">
            <a:avLst/>
          </a:prstGeom>
          <a:noFill/>
          <a:ln cap="flat">
            <a:noFill/>
          </a:ln>
        </p:spPr>
      </p:pic>
      <p:pic>
        <p:nvPicPr>
          <p:cNvPr id="18" name="Immagine 34"/>
          <p:cNvPicPr>
            <a:picLocks noChangeAspect="1"/>
          </p:cNvPicPr>
          <p:nvPr/>
        </p:nvPicPr>
        <p:blipFill>
          <a:blip r:embed="rId7"/>
          <a:stretch>
            <a:fillRect/>
          </a:stretch>
        </p:blipFill>
        <p:spPr>
          <a:xfrm>
            <a:off x="7204262" y="1948044"/>
            <a:ext cx="4097027" cy="3068816"/>
          </a:xfrm>
          <a:prstGeom prst="rect">
            <a:avLst/>
          </a:prstGeom>
          <a:noFill/>
          <a:ln cap="flat">
            <a:noFill/>
          </a:ln>
        </p:spPr>
      </p:pic>
      <p:pic>
        <p:nvPicPr>
          <p:cNvPr id="19" name="Immagine 35"/>
          <p:cNvPicPr>
            <a:picLocks noChangeAspect="1"/>
          </p:cNvPicPr>
          <p:nvPr/>
        </p:nvPicPr>
        <p:blipFill>
          <a:blip r:embed="rId8"/>
          <a:stretch>
            <a:fillRect/>
          </a:stretch>
        </p:blipFill>
        <p:spPr>
          <a:xfrm>
            <a:off x="9617832" y="508936"/>
            <a:ext cx="1881871" cy="1881871"/>
          </a:xfrm>
          <a:prstGeom prst="rect">
            <a:avLst/>
          </a:prstGeom>
          <a:noFill/>
          <a:ln cap="flat">
            <a:noFill/>
          </a:ln>
        </p:spPr>
      </p:pic>
      <p:sp>
        <p:nvSpPr>
          <p:cNvPr id="3" name="CasellaDiTesto 2">
            <a:extLst>
              <a:ext uri="{FF2B5EF4-FFF2-40B4-BE49-F238E27FC236}">
                <a16:creationId xmlns="" xmlns:a16="http://schemas.microsoft.com/office/drawing/2014/main" id="{E0068F23-5FB7-4F47-A34D-9D476806378A}"/>
              </a:ext>
            </a:extLst>
          </p:cNvPr>
          <p:cNvSpPr txBox="1"/>
          <p:nvPr/>
        </p:nvSpPr>
        <p:spPr>
          <a:xfrm>
            <a:off x="2551446" y="508935"/>
            <a:ext cx="4010891" cy="830997"/>
          </a:xfrm>
          <a:prstGeom prst="rect">
            <a:avLst/>
          </a:prstGeom>
          <a:noFill/>
        </p:spPr>
        <p:txBody>
          <a:bodyPr wrap="square" rtlCol="0">
            <a:spAutoFit/>
          </a:bodyPr>
          <a:lstStyle/>
          <a:p>
            <a:r>
              <a:rPr lang="it-IT" sz="4800" dirty="0" err="1">
                <a:latin typeface="Muthiara -Demo Version-" panose="02000500000000000000" pitchFamily="2" charset="0"/>
              </a:rPr>
              <a:t>Classical</a:t>
            </a:r>
            <a:endParaRPr lang="it-IT" sz="4800" dirty="0">
              <a:latin typeface="Muthiara -Demo Version-" panose="02000500000000000000" pitchFamily="2" charset="0"/>
            </a:endParaRPr>
          </a:p>
        </p:txBody>
      </p:sp>
      <p:sp>
        <p:nvSpPr>
          <p:cNvPr id="4" name="CasellaDiTesto 4"/>
          <p:cNvSpPr txBox="1"/>
          <p:nvPr/>
        </p:nvSpPr>
        <p:spPr>
          <a:xfrm>
            <a:off x="2792366" y="1070779"/>
            <a:ext cx="2537561"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it-IT" sz="2800" b="0" i="0" u="none" strike="noStrike" kern="1200" cap="none" spc="0" normalizeH="0" baseline="0" noProof="0" dirty="0">
                <a:ln>
                  <a:noFill/>
                </a:ln>
                <a:solidFill>
                  <a:srgbClr val="000000"/>
                </a:solidFill>
                <a:effectLst/>
                <a:uLnTx/>
                <a:uFillTx/>
                <a:latin typeface="CHICKEN Pie Height" panose="02000600000000000000" pitchFamily="2" charset="0"/>
              </a:rPr>
              <a:t>HIGH SCHOOLS</a:t>
            </a:r>
          </a:p>
        </p:txBody>
      </p:sp>
      <p:sp>
        <p:nvSpPr>
          <p:cNvPr id="11" name="CasellaDiTesto 24"/>
          <p:cNvSpPr txBox="1"/>
          <p:nvPr/>
        </p:nvSpPr>
        <p:spPr>
          <a:xfrm>
            <a:off x="4499134" y="4322513"/>
            <a:ext cx="3610731" cy="769441"/>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4400" b="0" i="0" u="none" strike="noStrike" kern="1200" cap="none" spc="0" normalizeH="0" baseline="0" noProof="0" dirty="0">
                <a:ln>
                  <a:noFill/>
                </a:ln>
                <a:solidFill>
                  <a:srgbClr val="000000"/>
                </a:solidFill>
                <a:effectLst/>
                <a:uLnTx/>
                <a:uFillTx/>
                <a:latin typeface="Orange Juice" pitchFamily="2" charset="0"/>
              </a:rPr>
              <a:t>but is it really so?</a:t>
            </a:r>
            <a:endParaRPr kumimoji="0" lang="it-IT" sz="4400" b="0" i="0" u="none" strike="noStrike" kern="1200" cap="none" spc="0" normalizeH="0" baseline="0" noProof="0" dirty="0">
              <a:ln>
                <a:noFill/>
              </a:ln>
              <a:solidFill>
                <a:srgbClr val="000000"/>
              </a:solidFill>
              <a:effectLst/>
              <a:uLnTx/>
              <a:uFillTx/>
              <a:latin typeface="Orange Juice" pitchFamily="2" charset="0"/>
            </a:endParaRPr>
          </a:p>
        </p:txBody>
      </p:sp>
    </p:spTree>
    <p:extLst>
      <p:ext uri="{BB962C8B-B14F-4D97-AF65-F5344CB8AC3E}">
        <p14:creationId xmlns:p14="http://schemas.microsoft.com/office/powerpoint/2010/main" val="3520857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up)">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strVal val="0"/>
                                          </p:val>
                                        </p:tav>
                                        <p:tav tm="100000">
                                          <p:val>
                                            <p:strVal val="#ppt_w"/>
                                          </p:val>
                                        </p:tav>
                                      </p:tavLst>
                                    </p:anim>
                                    <p:anim calcmode="lin" valueType="num">
                                      <p:cBhvr>
                                        <p:cTn id="31"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strVal val="0"/>
                                          </p:val>
                                        </p:tav>
                                        <p:tav tm="100000">
                                          <p:val>
                                            <p:strVal val="#ppt_w"/>
                                          </p:val>
                                        </p:tav>
                                      </p:tavLst>
                                    </p:anim>
                                    <p:anim calcmode="lin" valueType="num">
                                      <p:cBhvr>
                                        <p:cTn id="44"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1000"/>
                                        <p:tgtEl>
                                          <p:spTgt spid="18"/>
                                        </p:tgtEl>
                                      </p:cBhvr>
                                    </p:animEffect>
                                    <p:anim calcmode="lin" valueType="num">
                                      <p:cBhvr>
                                        <p:cTn id="57" dur="1000" fill="hold"/>
                                        <p:tgtEl>
                                          <p:spTgt spid="18"/>
                                        </p:tgtEl>
                                        <p:attrNameLst>
                                          <p:attrName>ppt_x</p:attrName>
                                        </p:attrNameLst>
                                      </p:cBhvr>
                                      <p:tavLst>
                                        <p:tav tm="0">
                                          <p:val>
                                            <p:strVal val="#ppt_x"/>
                                          </p:val>
                                        </p:tav>
                                        <p:tav tm="100000">
                                          <p:val>
                                            <p:strVal val="#ppt_x"/>
                                          </p:val>
                                        </p:tav>
                                      </p:tavLst>
                                    </p:anim>
                                    <p:anim calcmode="lin" valueType="num">
                                      <p:cBhvr>
                                        <p:cTn id="5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5"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2000"/>
                                        <p:tgtEl>
                                          <p:spTgt spid="11"/>
                                        </p:tgtEl>
                                      </p:cBhvr>
                                    </p:animEffect>
                                    <p:anim calcmode="lin" valueType="num">
                                      <p:cBhvr>
                                        <p:cTn id="64" dur="2000" fill="hold"/>
                                        <p:tgtEl>
                                          <p:spTgt spid="11"/>
                                        </p:tgtEl>
                                        <p:attrNameLst>
                                          <p:attrName>ppt_w</p:attrName>
                                        </p:attrNameLst>
                                      </p:cBhvr>
                                      <p:tavLst>
                                        <p:tav tm="0" fmla="#ppt_w*sin(2.5*pi*$)">
                                          <p:val>
                                            <p:strVal val="0"/>
                                          </p:val>
                                        </p:tav>
                                        <p:tav tm="100000">
                                          <p:val>
                                            <p:strVal val="1"/>
                                          </p:val>
                                        </p:tav>
                                      </p:tavLst>
                                    </p:anim>
                                    <p:anim calcmode="lin" valueType="num">
                                      <p:cBhvr>
                                        <p:cTn id="65"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12"/>
                                        </p:tgtEl>
                                        <p:attrNameLst>
                                          <p:attrName>style.visibility</p:attrName>
                                        </p:attrNameLst>
                                      </p:cBhvr>
                                      <p:to>
                                        <p:strVal val="visible"/>
                                      </p:to>
                                    </p:set>
                                    <p:anim calcmode="lin" valueType="num">
                                      <p:cBhvr>
                                        <p:cTn id="70" dur="500" fill="hold"/>
                                        <p:tgtEl>
                                          <p:spTgt spid="12"/>
                                        </p:tgtEl>
                                        <p:attrNameLst>
                                          <p:attrName>ppt_x</p:attrName>
                                        </p:attrNameLst>
                                      </p:cBhvr>
                                      <p:tavLst>
                                        <p:tav tm="0">
                                          <p:val>
                                            <p:strVal val="#ppt_x"/>
                                          </p:val>
                                        </p:tav>
                                        <p:tav tm="100000">
                                          <p:val>
                                            <p:strVal val="#ppt_x"/>
                                          </p:val>
                                        </p:tav>
                                      </p:tavLst>
                                    </p:anim>
                                    <p:anim calcmode="lin" valueType="num">
                                      <p:cBhvr>
                                        <p:cTn id="7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4"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ttangolo 2"/>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Immagine 1"/>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2479" b="100000" l="3583" r="100000">
                        <a14:backgroundMark x1="94849" y1="17946" x2="91041" y2="73200"/>
                        <a14:backgroundMark x1="70885" y1="91145" x2="70549" y2="66234"/>
                        <a14:backgroundMark x1="57671" y1="87485" x2="57671" y2="87485"/>
                        <a14:backgroundMark x1="41545" y1="61865" x2="39754" y2="74262"/>
                        <a14:backgroundMark x1="24300" y1="58796" x2="25756" y2="65762"/>
                      </a14:backgroundRemoval>
                    </a14:imgEffect>
                  </a14:imgLayer>
                </a14:imgProps>
              </a:ext>
            </a:extLst>
          </a:blip>
          <a:stretch>
            <a:fillRect/>
          </a:stretch>
        </p:blipFill>
        <p:spPr>
          <a:xfrm>
            <a:off x="2166287" y="0"/>
            <a:ext cx="8505825" cy="6994087"/>
          </a:xfrm>
          <a:prstGeom prst="rect">
            <a:avLst/>
          </a:prstGeom>
        </p:spPr>
      </p:pic>
      <p:sp>
        <p:nvSpPr>
          <p:cNvPr id="7" name="CasellaDiTesto 6"/>
          <p:cNvSpPr txBox="1"/>
          <p:nvPr/>
        </p:nvSpPr>
        <p:spPr>
          <a:xfrm rot="414904">
            <a:off x="4011652" y="1939379"/>
            <a:ext cx="654604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6000" b="0" i="0" u="none" strike="noStrike" kern="1200" cap="none" spc="0" normalizeH="0" baseline="0" noProof="0" dirty="0" err="1">
                <a:ln>
                  <a:noFill/>
                </a:ln>
                <a:solidFill>
                  <a:prstClr val="black"/>
                </a:solidFill>
                <a:effectLst/>
                <a:uLnTx/>
                <a:uFillTx/>
                <a:latin typeface="Chasy" pitchFamily="50" charset="0"/>
                <a:ea typeface="+mn-ea"/>
                <a:cs typeface="+mn-cs"/>
              </a:rPr>
              <a:t>what</a:t>
            </a:r>
            <a:r>
              <a:rPr kumimoji="0" lang="it-IT" sz="6000" b="0" i="0" u="none" strike="noStrike" kern="1200" cap="none" spc="0" normalizeH="0" baseline="0" noProof="0" dirty="0">
                <a:ln>
                  <a:noFill/>
                </a:ln>
                <a:solidFill>
                  <a:prstClr val="black"/>
                </a:solidFill>
                <a:effectLst/>
                <a:uLnTx/>
                <a:uFillTx/>
                <a:latin typeface="Chasy" pitchFamily="50" charset="0"/>
                <a:ea typeface="+mn-ea"/>
                <a:cs typeface="+mn-cs"/>
              </a:rPr>
              <a:t> </a:t>
            </a:r>
            <a:r>
              <a:rPr kumimoji="0" lang="it-IT" sz="6000" b="0" i="0" u="none" strike="noStrike" kern="1200" cap="none" spc="0" normalizeH="0" baseline="0" noProof="0" dirty="0" err="1">
                <a:ln>
                  <a:noFill/>
                </a:ln>
                <a:solidFill>
                  <a:prstClr val="black"/>
                </a:solidFill>
                <a:effectLst/>
                <a:uLnTx/>
                <a:uFillTx/>
                <a:latin typeface="Chasy" pitchFamily="50" charset="0"/>
                <a:ea typeface="+mn-ea"/>
                <a:cs typeface="+mn-cs"/>
              </a:rPr>
              <a:t>did</a:t>
            </a:r>
            <a:r>
              <a:rPr kumimoji="0" lang="it-IT" sz="6000" b="0" i="0" u="none" strike="noStrike" kern="1200" cap="none" spc="0" normalizeH="0" baseline="0" noProof="0" dirty="0">
                <a:ln>
                  <a:noFill/>
                </a:ln>
                <a:solidFill>
                  <a:prstClr val="black"/>
                </a:solidFill>
                <a:effectLst/>
                <a:uLnTx/>
                <a:uFillTx/>
                <a:latin typeface="Chasy" pitchFamily="50" charset="0"/>
                <a:ea typeface="+mn-ea"/>
                <a:cs typeface="+mn-cs"/>
              </a:rPr>
              <a:t> I </a:t>
            </a:r>
            <a:r>
              <a:rPr kumimoji="0" lang="it-IT" sz="6000" b="0" i="0" u="none" strike="noStrike" kern="1200" cap="none" spc="0" normalizeH="0" baseline="0" noProof="0" dirty="0" err="1">
                <a:ln>
                  <a:noFill/>
                </a:ln>
                <a:solidFill>
                  <a:prstClr val="black"/>
                </a:solidFill>
                <a:effectLst/>
                <a:uLnTx/>
                <a:uFillTx/>
                <a:latin typeface="Chasy" pitchFamily="50" charset="0"/>
                <a:ea typeface="+mn-ea"/>
                <a:cs typeface="+mn-cs"/>
              </a:rPr>
              <a:t>choose</a:t>
            </a:r>
            <a:r>
              <a:rPr kumimoji="0" lang="it-IT" sz="6000" b="0" i="0" u="none" strike="noStrike" kern="1200" cap="none" spc="0" normalizeH="0" baseline="0" noProof="0" dirty="0">
                <a:ln>
                  <a:noFill/>
                </a:ln>
                <a:solidFill>
                  <a:prstClr val="black"/>
                </a:solidFill>
                <a:effectLst/>
                <a:uLnTx/>
                <a:uFillTx/>
                <a:latin typeface="Chasy" pitchFamily="50" charset="0"/>
                <a:ea typeface="+mn-ea"/>
                <a:cs typeface="+mn-cs"/>
              </a:rPr>
              <a:t>?</a:t>
            </a:r>
          </a:p>
        </p:txBody>
      </p:sp>
      <p:sp>
        <p:nvSpPr>
          <p:cNvPr id="8" name="CasellaDiTesto 7"/>
          <p:cNvSpPr txBox="1"/>
          <p:nvPr/>
        </p:nvSpPr>
        <p:spPr>
          <a:xfrm rot="402953">
            <a:off x="6180957" y="2663139"/>
            <a:ext cx="170267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6000" b="0" i="0" u="none" strike="noStrike" kern="1200" cap="none" spc="0" normalizeH="0" baseline="0" noProof="0" dirty="0">
                <a:ln>
                  <a:noFill/>
                </a:ln>
                <a:solidFill>
                  <a:prstClr val="black"/>
                </a:solidFill>
                <a:effectLst/>
                <a:uLnTx/>
                <a:uFillTx/>
                <a:latin typeface="Vladimir Script" panose="03050402040407070305" pitchFamily="66" charset="0"/>
                <a:ea typeface="+mn-ea"/>
                <a:cs typeface="+mn-cs"/>
              </a:rPr>
              <a:t>easy</a:t>
            </a:r>
          </a:p>
        </p:txBody>
      </p:sp>
      <p:pic>
        <p:nvPicPr>
          <p:cNvPr id="9" name="Immagine 8"/>
          <p:cNvPicPr>
            <a:picLocks noChangeAspect="1"/>
          </p:cNvPicPr>
          <p:nvPr/>
        </p:nvPicPr>
        <p:blipFill>
          <a:blip r:embed="rId5"/>
          <a:stretch>
            <a:fillRect/>
          </a:stretch>
        </p:blipFill>
        <p:spPr>
          <a:xfrm rot="760885">
            <a:off x="2613075" y="1244288"/>
            <a:ext cx="816935" cy="1225402"/>
          </a:xfrm>
          <a:prstGeom prst="rect">
            <a:avLst/>
          </a:prstGeom>
        </p:spPr>
      </p:pic>
      <p:grpSp>
        <p:nvGrpSpPr>
          <p:cNvPr id="10" name="Grupo 6"/>
          <p:cNvGrpSpPr/>
          <p:nvPr/>
        </p:nvGrpSpPr>
        <p:grpSpPr>
          <a:xfrm rot="11266152">
            <a:off x="10468931" y="2321151"/>
            <a:ext cx="819144" cy="1194436"/>
            <a:chOff x="2215502" y="682224"/>
            <a:chExt cx="819144" cy="1194436"/>
          </a:xfrm>
        </p:grpSpPr>
        <p:sp>
          <p:nvSpPr>
            <p:cNvPr id="11" name="Lágrima 17"/>
            <p:cNvSpPr/>
            <p:nvPr/>
          </p:nvSpPr>
          <p:spPr>
            <a:xfrm rot="2774296">
              <a:off x="2189277" y="975322"/>
              <a:ext cx="614303" cy="561853"/>
            </a:xfrm>
            <a:custGeom>
              <a:avLst/>
              <a:gdLst>
                <a:gd name="f0" fmla="val 10800000"/>
                <a:gd name="f1" fmla="val 5400000"/>
                <a:gd name="f2" fmla="val 180"/>
                <a:gd name="f3" fmla="val w"/>
                <a:gd name="f4" fmla="val h"/>
                <a:gd name="f5" fmla="val 0"/>
                <a:gd name="f6" fmla="val 840088"/>
                <a:gd name="f7" fmla="val 823830"/>
                <a:gd name="f8" fmla="val 1"/>
                <a:gd name="f9" fmla="val 494008"/>
                <a:gd name="f10" fmla="val 283412"/>
                <a:gd name="f11" fmla="val 632999"/>
                <a:gd name="f12" fmla="val 210596"/>
                <a:gd name="f13" fmla="val 524105"/>
                <a:gd name="f14" fmla="val 317016"/>
                <a:gd name="f15" fmla="val 109927"/>
                <a:gd name="f16" fmla="val 704604"/>
                <a:gd name="f17" fmla="+- 0 0 -90"/>
                <a:gd name="f18" fmla="*/ f3 1 840088"/>
                <a:gd name="f19" fmla="*/ f4 1 823830"/>
                <a:gd name="f20" fmla="val f5"/>
                <a:gd name="f21" fmla="val f6"/>
                <a:gd name="f22" fmla="val f7"/>
                <a:gd name="f23" fmla="*/ f17 f0 1"/>
                <a:gd name="f24" fmla="+- f22 0 f20"/>
                <a:gd name="f25" fmla="+- f21 0 f20"/>
                <a:gd name="f26" fmla="*/ f23 1 f2"/>
                <a:gd name="f27" fmla="*/ f25 1 840088"/>
                <a:gd name="f28" fmla="*/ f24 1 823830"/>
                <a:gd name="f29" fmla="*/ 1 f25 1"/>
                <a:gd name="f30" fmla="*/ 840088 f25 1"/>
                <a:gd name="f31" fmla="*/ 0 f25 1"/>
                <a:gd name="f32" fmla="*/ 494008 f24 1"/>
                <a:gd name="f33" fmla="*/ 0 f24 1"/>
                <a:gd name="f34" fmla="*/ 317016 f25 1"/>
                <a:gd name="f35" fmla="*/ 823830 f24 1"/>
                <a:gd name="f36" fmla="+- f26 0 f1"/>
                <a:gd name="f37" fmla="*/ f29 1 840088"/>
                <a:gd name="f38" fmla="*/ f30 1 840088"/>
                <a:gd name="f39" fmla="*/ f31 1 840088"/>
                <a:gd name="f40" fmla="*/ f32 1 823830"/>
                <a:gd name="f41" fmla="*/ f33 1 823830"/>
                <a:gd name="f42" fmla="*/ f34 1 840088"/>
                <a:gd name="f43" fmla="*/ f35 1 823830"/>
                <a:gd name="f44" fmla="*/ f20 1 f27"/>
                <a:gd name="f45" fmla="*/ f21 1 f27"/>
                <a:gd name="f46" fmla="*/ f20 1 f28"/>
                <a:gd name="f47" fmla="*/ f22 1 f28"/>
                <a:gd name="f48" fmla="*/ f37 1 f27"/>
                <a:gd name="f49" fmla="*/ f40 1 f28"/>
                <a:gd name="f50" fmla="*/ f38 1 f27"/>
                <a:gd name="f51" fmla="*/ f41 1 f28"/>
                <a:gd name="f52" fmla="*/ f42 1 f27"/>
                <a:gd name="f53" fmla="*/ f43 1 f28"/>
                <a:gd name="f54" fmla="*/ f39 1 f27"/>
                <a:gd name="f55" fmla="*/ f44 f18 1"/>
                <a:gd name="f56" fmla="*/ f45 f18 1"/>
                <a:gd name="f57" fmla="*/ f47 f19 1"/>
                <a:gd name="f58" fmla="*/ f46 f19 1"/>
                <a:gd name="f59" fmla="*/ f48 f18 1"/>
                <a:gd name="f60" fmla="*/ f49 f19 1"/>
                <a:gd name="f61" fmla="*/ f50 f18 1"/>
                <a:gd name="f62" fmla="*/ f51 f19 1"/>
                <a:gd name="f63" fmla="*/ f52 f18 1"/>
                <a:gd name="f64" fmla="*/ f53 f19 1"/>
                <a:gd name="f65" fmla="*/ f54 f18 1"/>
              </a:gdLst>
              <a:ahLst/>
              <a:cxnLst>
                <a:cxn ang="3cd4">
                  <a:pos x="hc" y="t"/>
                </a:cxn>
                <a:cxn ang="0">
                  <a:pos x="r" y="vc"/>
                </a:cxn>
                <a:cxn ang="cd4">
                  <a:pos x="hc" y="b"/>
                </a:cxn>
                <a:cxn ang="cd2">
                  <a:pos x="l" y="vc"/>
                </a:cxn>
                <a:cxn ang="f36">
                  <a:pos x="f59" y="f60"/>
                </a:cxn>
                <a:cxn ang="f36">
                  <a:pos x="f61" y="f62"/>
                </a:cxn>
                <a:cxn ang="f36">
                  <a:pos x="f61" y="f62"/>
                </a:cxn>
                <a:cxn ang="f36">
                  <a:pos x="f61" y="f62"/>
                </a:cxn>
                <a:cxn ang="f36">
                  <a:pos x="f63" y="f64"/>
                </a:cxn>
                <a:cxn ang="f36">
                  <a:pos x="f65" y="f60"/>
                </a:cxn>
                <a:cxn ang="f36">
                  <a:pos x="f59" y="f60"/>
                </a:cxn>
              </a:cxnLst>
              <a:rect l="f55" t="f58" r="f56" b="f57"/>
              <a:pathLst>
                <a:path w="840088" h="823830">
                  <a:moveTo>
                    <a:pt x="f8" y="f9"/>
                  </a:moveTo>
                  <a:cubicBezTo>
                    <a:pt x="f8" y="f10"/>
                    <a:pt x="f11" y="f5"/>
                    <a:pt x="f6" y="f5"/>
                  </a:cubicBezTo>
                  <a:lnTo>
                    <a:pt x="f6" y="f5"/>
                  </a:lnTo>
                  <a:lnTo>
                    <a:pt x="f6" y="f5"/>
                  </a:lnTo>
                  <a:cubicBezTo>
                    <a:pt x="f6" y="f12"/>
                    <a:pt x="f13" y="f7"/>
                    <a:pt x="f14" y="f7"/>
                  </a:cubicBezTo>
                  <a:cubicBezTo>
                    <a:pt x="f15" y="f7"/>
                    <a:pt x="f5" y="f16"/>
                    <a:pt x="f5" y="f9"/>
                  </a:cubicBezTo>
                  <a:lnTo>
                    <a:pt x="f8" y="f9"/>
                  </a:lnTo>
                  <a:close/>
                </a:path>
              </a:pathLst>
            </a:custGeom>
            <a:solidFill>
              <a:srgbClr val="9AC7DA"/>
            </a:solidFill>
            <a:ln cap="flat">
              <a:noFill/>
              <a:prstDash val="solid"/>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s-ES"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Lágrima 17"/>
            <p:cNvSpPr/>
            <p:nvPr/>
          </p:nvSpPr>
          <p:spPr>
            <a:xfrm rot="20702008">
              <a:off x="2578416" y="1427891"/>
              <a:ext cx="456230" cy="448769"/>
            </a:xfrm>
            <a:custGeom>
              <a:avLst/>
              <a:gdLst>
                <a:gd name="f0" fmla="val 10800000"/>
                <a:gd name="f1" fmla="val 5400000"/>
                <a:gd name="f2" fmla="val 180"/>
                <a:gd name="f3" fmla="val w"/>
                <a:gd name="f4" fmla="val h"/>
                <a:gd name="f5" fmla="val 0"/>
                <a:gd name="f6" fmla="val 840088"/>
                <a:gd name="f7" fmla="val 823830"/>
                <a:gd name="f8" fmla="val 1"/>
                <a:gd name="f9" fmla="val 494008"/>
                <a:gd name="f10" fmla="val 283412"/>
                <a:gd name="f11" fmla="val 632999"/>
                <a:gd name="f12" fmla="val 210596"/>
                <a:gd name="f13" fmla="val 524105"/>
                <a:gd name="f14" fmla="val 317016"/>
                <a:gd name="f15" fmla="val 109927"/>
                <a:gd name="f16" fmla="val 704604"/>
                <a:gd name="f17" fmla="+- 0 0 -90"/>
                <a:gd name="f18" fmla="*/ f3 1 840088"/>
                <a:gd name="f19" fmla="*/ f4 1 823830"/>
                <a:gd name="f20" fmla="val f5"/>
                <a:gd name="f21" fmla="val f6"/>
                <a:gd name="f22" fmla="val f7"/>
                <a:gd name="f23" fmla="*/ f17 f0 1"/>
                <a:gd name="f24" fmla="+- f22 0 f20"/>
                <a:gd name="f25" fmla="+- f21 0 f20"/>
                <a:gd name="f26" fmla="*/ f23 1 f2"/>
                <a:gd name="f27" fmla="*/ f25 1 840088"/>
                <a:gd name="f28" fmla="*/ f24 1 823830"/>
                <a:gd name="f29" fmla="*/ 1 f25 1"/>
                <a:gd name="f30" fmla="*/ 840088 f25 1"/>
                <a:gd name="f31" fmla="*/ 0 f25 1"/>
                <a:gd name="f32" fmla="*/ 494008 f24 1"/>
                <a:gd name="f33" fmla="*/ 0 f24 1"/>
                <a:gd name="f34" fmla="*/ 317016 f25 1"/>
                <a:gd name="f35" fmla="*/ 823830 f24 1"/>
                <a:gd name="f36" fmla="+- f26 0 f1"/>
                <a:gd name="f37" fmla="*/ f29 1 840088"/>
                <a:gd name="f38" fmla="*/ f30 1 840088"/>
                <a:gd name="f39" fmla="*/ f31 1 840088"/>
                <a:gd name="f40" fmla="*/ f32 1 823830"/>
                <a:gd name="f41" fmla="*/ f33 1 823830"/>
                <a:gd name="f42" fmla="*/ f34 1 840088"/>
                <a:gd name="f43" fmla="*/ f35 1 823830"/>
                <a:gd name="f44" fmla="*/ f20 1 f27"/>
                <a:gd name="f45" fmla="*/ f21 1 f27"/>
                <a:gd name="f46" fmla="*/ f20 1 f28"/>
                <a:gd name="f47" fmla="*/ f22 1 f28"/>
                <a:gd name="f48" fmla="*/ f37 1 f27"/>
                <a:gd name="f49" fmla="*/ f40 1 f28"/>
                <a:gd name="f50" fmla="*/ f38 1 f27"/>
                <a:gd name="f51" fmla="*/ f41 1 f28"/>
                <a:gd name="f52" fmla="*/ f42 1 f27"/>
                <a:gd name="f53" fmla="*/ f43 1 f28"/>
                <a:gd name="f54" fmla="*/ f39 1 f27"/>
                <a:gd name="f55" fmla="*/ f44 f18 1"/>
                <a:gd name="f56" fmla="*/ f45 f18 1"/>
                <a:gd name="f57" fmla="*/ f47 f19 1"/>
                <a:gd name="f58" fmla="*/ f46 f19 1"/>
                <a:gd name="f59" fmla="*/ f48 f18 1"/>
                <a:gd name="f60" fmla="*/ f49 f19 1"/>
                <a:gd name="f61" fmla="*/ f50 f18 1"/>
                <a:gd name="f62" fmla="*/ f51 f19 1"/>
                <a:gd name="f63" fmla="*/ f52 f18 1"/>
                <a:gd name="f64" fmla="*/ f53 f19 1"/>
                <a:gd name="f65" fmla="*/ f54 f18 1"/>
              </a:gdLst>
              <a:ahLst/>
              <a:cxnLst>
                <a:cxn ang="3cd4">
                  <a:pos x="hc" y="t"/>
                </a:cxn>
                <a:cxn ang="0">
                  <a:pos x="r" y="vc"/>
                </a:cxn>
                <a:cxn ang="cd4">
                  <a:pos x="hc" y="b"/>
                </a:cxn>
                <a:cxn ang="cd2">
                  <a:pos x="l" y="vc"/>
                </a:cxn>
                <a:cxn ang="f36">
                  <a:pos x="f59" y="f60"/>
                </a:cxn>
                <a:cxn ang="f36">
                  <a:pos x="f61" y="f62"/>
                </a:cxn>
                <a:cxn ang="f36">
                  <a:pos x="f61" y="f62"/>
                </a:cxn>
                <a:cxn ang="f36">
                  <a:pos x="f61" y="f62"/>
                </a:cxn>
                <a:cxn ang="f36">
                  <a:pos x="f63" y="f64"/>
                </a:cxn>
                <a:cxn ang="f36">
                  <a:pos x="f65" y="f60"/>
                </a:cxn>
                <a:cxn ang="f36">
                  <a:pos x="f59" y="f60"/>
                </a:cxn>
              </a:cxnLst>
              <a:rect l="f55" t="f58" r="f56" b="f57"/>
              <a:pathLst>
                <a:path w="840088" h="823830">
                  <a:moveTo>
                    <a:pt x="f8" y="f9"/>
                  </a:moveTo>
                  <a:cubicBezTo>
                    <a:pt x="f8" y="f10"/>
                    <a:pt x="f11" y="f5"/>
                    <a:pt x="f6" y="f5"/>
                  </a:cubicBezTo>
                  <a:lnTo>
                    <a:pt x="f6" y="f5"/>
                  </a:lnTo>
                  <a:lnTo>
                    <a:pt x="f6" y="f5"/>
                  </a:lnTo>
                  <a:cubicBezTo>
                    <a:pt x="f6" y="f12"/>
                    <a:pt x="f13" y="f7"/>
                    <a:pt x="f14" y="f7"/>
                  </a:cubicBezTo>
                  <a:cubicBezTo>
                    <a:pt x="f15" y="f7"/>
                    <a:pt x="f5" y="f16"/>
                    <a:pt x="f5" y="f9"/>
                  </a:cubicBezTo>
                  <a:lnTo>
                    <a:pt x="f8" y="f9"/>
                  </a:lnTo>
                  <a:close/>
                </a:path>
              </a:pathLst>
            </a:custGeom>
            <a:solidFill>
              <a:srgbClr val="7E99B2"/>
            </a:solidFill>
            <a:ln cap="flat">
              <a:noFill/>
              <a:prstDash val="solid"/>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s-ES"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Lágrima 17"/>
            <p:cNvSpPr/>
            <p:nvPr/>
          </p:nvSpPr>
          <p:spPr>
            <a:xfrm rot="6123005">
              <a:off x="2560402" y="685772"/>
              <a:ext cx="456047" cy="448952"/>
            </a:xfrm>
            <a:custGeom>
              <a:avLst/>
              <a:gdLst>
                <a:gd name="f0" fmla="val 10800000"/>
                <a:gd name="f1" fmla="val 5400000"/>
                <a:gd name="f2" fmla="val 180"/>
                <a:gd name="f3" fmla="val w"/>
                <a:gd name="f4" fmla="val h"/>
                <a:gd name="f5" fmla="val 0"/>
                <a:gd name="f6" fmla="val 840088"/>
                <a:gd name="f7" fmla="val 823830"/>
                <a:gd name="f8" fmla="val 1"/>
                <a:gd name="f9" fmla="val 494008"/>
                <a:gd name="f10" fmla="val 283412"/>
                <a:gd name="f11" fmla="val 632999"/>
                <a:gd name="f12" fmla="val 210596"/>
                <a:gd name="f13" fmla="val 524105"/>
                <a:gd name="f14" fmla="val 317016"/>
                <a:gd name="f15" fmla="val 109927"/>
                <a:gd name="f16" fmla="val 704604"/>
                <a:gd name="f17" fmla="+- 0 0 -90"/>
                <a:gd name="f18" fmla="*/ f3 1 840088"/>
                <a:gd name="f19" fmla="*/ f4 1 823830"/>
                <a:gd name="f20" fmla="val f5"/>
                <a:gd name="f21" fmla="val f6"/>
                <a:gd name="f22" fmla="val f7"/>
                <a:gd name="f23" fmla="*/ f17 f0 1"/>
                <a:gd name="f24" fmla="+- f22 0 f20"/>
                <a:gd name="f25" fmla="+- f21 0 f20"/>
                <a:gd name="f26" fmla="*/ f23 1 f2"/>
                <a:gd name="f27" fmla="*/ f25 1 840088"/>
                <a:gd name="f28" fmla="*/ f24 1 823830"/>
                <a:gd name="f29" fmla="*/ 1 f25 1"/>
                <a:gd name="f30" fmla="*/ 840088 f25 1"/>
                <a:gd name="f31" fmla="*/ 0 f25 1"/>
                <a:gd name="f32" fmla="*/ 494008 f24 1"/>
                <a:gd name="f33" fmla="*/ 0 f24 1"/>
                <a:gd name="f34" fmla="*/ 317016 f25 1"/>
                <a:gd name="f35" fmla="*/ 823830 f24 1"/>
                <a:gd name="f36" fmla="+- f26 0 f1"/>
                <a:gd name="f37" fmla="*/ f29 1 840088"/>
                <a:gd name="f38" fmla="*/ f30 1 840088"/>
                <a:gd name="f39" fmla="*/ f31 1 840088"/>
                <a:gd name="f40" fmla="*/ f32 1 823830"/>
                <a:gd name="f41" fmla="*/ f33 1 823830"/>
                <a:gd name="f42" fmla="*/ f34 1 840088"/>
                <a:gd name="f43" fmla="*/ f35 1 823830"/>
                <a:gd name="f44" fmla="*/ f20 1 f27"/>
                <a:gd name="f45" fmla="*/ f21 1 f27"/>
                <a:gd name="f46" fmla="*/ f20 1 f28"/>
                <a:gd name="f47" fmla="*/ f22 1 f28"/>
                <a:gd name="f48" fmla="*/ f37 1 f27"/>
                <a:gd name="f49" fmla="*/ f40 1 f28"/>
                <a:gd name="f50" fmla="*/ f38 1 f27"/>
                <a:gd name="f51" fmla="*/ f41 1 f28"/>
                <a:gd name="f52" fmla="*/ f42 1 f27"/>
                <a:gd name="f53" fmla="*/ f43 1 f28"/>
                <a:gd name="f54" fmla="*/ f39 1 f27"/>
                <a:gd name="f55" fmla="*/ f44 f18 1"/>
                <a:gd name="f56" fmla="*/ f45 f18 1"/>
                <a:gd name="f57" fmla="*/ f47 f19 1"/>
                <a:gd name="f58" fmla="*/ f46 f19 1"/>
                <a:gd name="f59" fmla="*/ f48 f18 1"/>
                <a:gd name="f60" fmla="*/ f49 f19 1"/>
                <a:gd name="f61" fmla="*/ f50 f18 1"/>
                <a:gd name="f62" fmla="*/ f51 f19 1"/>
                <a:gd name="f63" fmla="*/ f52 f18 1"/>
                <a:gd name="f64" fmla="*/ f53 f19 1"/>
                <a:gd name="f65" fmla="*/ f54 f18 1"/>
              </a:gdLst>
              <a:ahLst/>
              <a:cxnLst>
                <a:cxn ang="3cd4">
                  <a:pos x="hc" y="t"/>
                </a:cxn>
                <a:cxn ang="0">
                  <a:pos x="r" y="vc"/>
                </a:cxn>
                <a:cxn ang="cd4">
                  <a:pos x="hc" y="b"/>
                </a:cxn>
                <a:cxn ang="cd2">
                  <a:pos x="l" y="vc"/>
                </a:cxn>
                <a:cxn ang="f36">
                  <a:pos x="f59" y="f60"/>
                </a:cxn>
                <a:cxn ang="f36">
                  <a:pos x="f61" y="f62"/>
                </a:cxn>
                <a:cxn ang="f36">
                  <a:pos x="f61" y="f62"/>
                </a:cxn>
                <a:cxn ang="f36">
                  <a:pos x="f61" y="f62"/>
                </a:cxn>
                <a:cxn ang="f36">
                  <a:pos x="f63" y="f64"/>
                </a:cxn>
                <a:cxn ang="f36">
                  <a:pos x="f65" y="f60"/>
                </a:cxn>
                <a:cxn ang="f36">
                  <a:pos x="f59" y="f60"/>
                </a:cxn>
              </a:cxnLst>
              <a:rect l="f55" t="f58" r="f56" b="f57"/>
              <a:pathLst>
                <a:path w="840088" h="823830">
                  <a:moveTo>
                    <a:pt x="f8" y="f9"/>
                  </a:moveTo>
                  <a:cubicBezTo>
                    <a:pt x="f8" y="f10"/>
                    <a:pt x="f11" y="f5"/>
                    <a:pt x="f6" y="f5"/>
                  </a:cubicBezTo>
                  <a:lnTo>
                    <a:pt x="f6" y="f5"/>
                  </a:lnTo>
                  <a:lnTo>
                    <a:pt x="f6" y="f5"/>
                  </a:lnTo>
                  <a:cubicBezTo>
                    <a:pt x="f6" y="f12"/>
                    <a:pt x="f13" y="f7"/>
                    <a:pt x="f14" y="f7"/>
                  </a:cubicBezTo>
                  <a:cubicBezTo>
                    <a:pt x="f15" y="f7"/>
                    <a:pt x="f5" y="f16"/>
                    <a:pt x="f5" y="f9"/>
                  </a:cubicBezTo>
                  <a:lnTo>
                    <a:pt x="f8" y="f9"/>
                  </a:lnTo>
                  <a:close/>
                </a:path>
              </a:pathLst>
            </a:custGeom>
            <a:solidFill>
              <a:srgbClr val="7E99B2"/>
            </a:solidFill>
            <a:ln cap="flat">
              <a:noFill/>
              <a:prstDash val="solid"/>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s-ES" sz="1800" b="0" i="0" u="none" strike="noStrike" kern="1200" cap="none" spc="0" normalizeH="0" baseline="0" noProof="0">
                <a:ln>
                  <a:noFill/>
                </a:ln>
                <a:solidFill>
                  <a:srgbClr val="FFFFFF"/>
                </a:solidFill>
                <a:effectLst/>
                <a:uLnTx/>
                <a:uFillTx/>
                <a:latin typeface="Calibri"/>
                <a:ea typeface="+mn-ea"/>
                <a:cs typeface="+mn-cs"/>
              </a:endParaRPr>
            </a:p>
          </p:txBody>
        </p:sp>
      </p:grpSp>
    </p:spTree>
    <p:extLst>
      <p:ext uri="{BB962C8B-B14F-4D97-AF65-F5344CB8AC3E}">
        <p14:creationId xmlns:p14="http://schemas.microsoft.com/office/powerpoint/2010/main" val="560050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p:cNvPicPr>
            <a:picLocks noChangeAspect="1"/>
          </p:cNvPicPr>
          <p:nvPr/>
        </p:nvPicPr>
        <p:blipFill>
          <a:blip r:embed="rId2">
            <a:duotone>
              <a:schemeClr val="accent5">
                <a:shade val="45000"/>
                <a:satMod val="135000"/>
              </a:schemeClr>
              <a:prstClr val="white"/>
            </a:duotone>
          </a:blip>
          <a:stretch>
            <a:fillRect/>
          </a:stretch>
        </p:blipFill>
        <p:spPr>
          <a:xfrm rot="5400000">
            <a:off x="1860879" y="1619616"/>
            <a:ext cx="7564976" cy="3781425"/>
          </a:xfrm>
          <a:prstGeom prst="rect">
            <a:avLst/>
          </a:prstGeo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3500" y="744731"/>
            <a:ext cx="6976869" cy="6976869"/>
          </a:xfrm>
          <a:prstGeom prst="rect">
            <a:avLst/>
          </a:prstGeom>
        </p:spPr>
      </p:pic>
      <p:sp>
        <p:nvSpPr>
          <p:cNvPr id="6" name="CasellaDiTesto 5"/>
          <p:cNvSpPr txBox="1"/>
          <p:nvPr/>
        </p:nvSpPr>
        <p:spPr>
          <a:xfrm>
            <a:off x="262298" y="648488"/>
            <a:ext cx="42410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HICKEN Pie Height" panose="02000600000000000000" pitchFamily="2" charset="0"/>
              </a:rPr>
              <a:t>Meredith and Derek</a:t>
            </a:r>
          </a:p>
        </p:txBody>
      </p:sp>
      <p:pic>
        <p:nvPicPr>
          <p:cNvPr id="7" name="Immagine 6"/>
          <p:cNvPicPr>
            <a:picLocks noChangeAspect="1"/>
          </p:cNvPicPr>
          <p:nvPr/>
        </p:nvPicPr>
        <p:blipFill rotWithShape="1">
          <a:blip r:embed="rId4"/>
          <a:srcRect l="827" r="1602"/>
          <a:stretch/>
        </p:blipFill>
        <p:spPr>
          <a:xfrm>
            <a:off x="7393857" y="0"/>
            <a:ext cx="4827639" cy="6858000"/>
          </a:xfrm>
          <a:prstGeom prst="rect">
            <a:avLst/>
          </a:prstGeom>
        </p:spPr>
      </p:pic>
      <p:sp>
        <p:nvSpPr>
          <p:cNvPr id="8" name="CasellaDiTesto 7"/>
          <p:cNvSpPr txBox="1"/>
          <p:nvPr/>
        </p:nvSpPr>
        <p:spPr>
          <a:xfrm>
            <a:off x="5389537" y="152400"/>
            <a:ext cx="774700" cy="71404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400" b="0" i="0" u="none" strike="noStrike" kern="1200" cap="none" spc="0" normalizeH="0" baseline="0" noProof="0" dirty="0">
                <a:ln>
                  <a:noFill/>
                </a:ln>
                <a:solidFill>
                  <a:prstClr val="black"/>
                </a:solidFill>
                <a:effectLst/>
                <a:uLnTx/>
                <a:uFillTx/>
                <a:latin typeface="Avocado Creamy" panose="02000500000000000000" pitchFamily="50" charset="0"/>
              </a:rPr>
              <a:t>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400" b="0" i="0" u="none" strike="noStrike" kern="1200" cap="none" spc="0" normalizeH="0" baseline="0" noProof="0" dirty="0">
                <a:ln>
                  <a:noFill/>
                </a:ln>
                <a:solidFill>
                  <a:prstClr val="black"/>
                </a:solidFill>
                <a:effectLst/>
                <a:uLnTx/>
                <a:uFillTx/>
                <a:latin typeface="Avocado Creamy" panose="02000500000000000000" pitchFamily="50" charset="0"/>
              </a:rPr>
              <a: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400" b="0" i="0" u="none" strike="noStrike" kern="1200" cap="none" spc="0" normalizeH="0" baseline="0" noProof="0" dirty="0">
                <a:ln>
                  <a:noFill/>
                </a:ln>
                <a:solidFill>
                  <a:prstClr val="black"/>
                </a:solidFill>
                <a:effectLst/>
                <a:uLnTx/>
                <a:uFillTx/>
                <a:latin typeface="Avocado Creamy" panose="02000500000000000000" pitchFamily="50" charset="0"/>
              </a:rPr>
              <a: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400" b="0" i="0" u="none" strike="noStrike" kern="1200" cap="none" spc="0" normalizeH="0" baseline="0" noProof="0" dirty="0">
                <a:ln>
                  <a:noFill/>
                </a:ln>
                <a:solidFill>
                  <a:prstClr val="black"/>
                </a:solidFill>
                <a:effectLst/>
                <a:uLnTx/>
                <a:uFillTx/>
                <a:latin typeface="Avocado Creamy" panose="02000500000000000000" pitchFamily="50" charset="0"/>
              </a:rPr>
              <a:t>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400" b="0" i="0" u="none" strike="noStrike" kern="1200" cap="none" spc="0" normalizeH="0" baseline="0" noProof="0" dirty="0">
                <a:ln>
                  <a:noFill/>
                </a:ln>
                <a:solidFill>
                  <a:prstClr val="black"/>
                </a:solidFill>
                <a:effectLst/>
                <a:uLnTx/>
                <a:uFillTx/>
                <a:latin typeface="Avocado Creamy" panose="02000500000000000000" pitchFamily="50" charset="0"/>
              </a:rPr>
              <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400" b="0" i="0" u="none" strike="noStrike" kern="1200" cap="none" spc="0" normalizeH="0" baseline="0" noProof="0" dirty="0">
                <a:ln>
                  <a:noFill/>
                </a:ln>
                <a:solidFill>
                  <a:prstClr val="black"/>
                </a:solidFill>
                <a:effectLst/>
                <a:uLnTx/>
                <a:uFillTx/>
                <a:latin typeface="Avocado Creamy" panose="02000500000000000000" pitchFamily="50" charset="0"/>
              </a:rPr>
              <a:t>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400" b="0" i="0" u="none" strike="noStrike" kern="1200" cap="none" spc="0" normalizeH="0" baseline="0" noProof="0" dirty="0">
                <a:ln>
                  <a:noFill/>
                </a:ln>
                <a:solidFill>
                  <a:prstClr val="black"/>
                </a:solidFill>
                <a:effectLst/>
                <a:uLnTx/>
                <a:uFillTx/>
                <a:latin typeface="Avocado Creamy" panose="02000500000000000000" pitchFamily="50" charset="0"/>
              </a:rPr>
              <a: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400" b="0" i="0" u="none" strike="noStrike" kern="1200" cap="none" spc="0" normalizeH="0" baseline="0" noProof="0" dirty="0">
                <a:ln>
                  <a:noFill/>
                </a:ln>
                <a:solidFill>
                  <a:prstClr val="black"/>
                </a:solidFill>
                <a:effectLst/>
                <a:uLnTx/>
                <a:uFillTx/>
                <a:latin typeface="Avocado Creamy" panose="02000500000000000000" pitchFamily="50" charset="0"/>
              </a:rPr>
              <a:t>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400" b="0" i="0" u="none" strike="noStrike" kern="1200" cap="none" spc="0" normalizeH="0" baseline="0" noProof="0" dirty="0">
                <a:ln>
                  <a:noFill/>
                </a:ln>
                <a:solidFill>
                  <a:prstClr val="black"/>
                </a:solidFill>
                <a:effectLst/>
                <a:uLnTx/>
                <a:uFillTx/>
                <a:latin typeface="Avocado Creamy" panose="02000500000000000000" pitchFamily="50" charset="0"/>
              </a:rPr>
              <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400" b="0" i="0" u="none" strike="noStrike" kern="1200" cap="none" spc="0" normalizeH="0" baseline="0" noProof="0" dirty="0">
                <a:ln>
                  <a:noFill/>
                </a:ln>
                <a:solidFill>
                  <a:prstClr val="black"/>
                </a:solidFill>
                <a:effectLst/>
                <a:uLnTx/>
                <a:uFillTx/>
                <a:latin typeface="Avocado Creamy" panose="02000500000000000000" pitchFamily="50" charset="0"/>
              </a:rPr>
              <a:t>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Avocado Creamy" panose="02000500000000000000" pitchFamily="50" charset="0"/>
            </a:endParaRPr>
          </a:p>
        </p:txBody>
      </p:sp>
    </p:spTree>
    <p:extLst>
      <p:ext uri="{BB962C8B-B14F-4D97-AF65-F5344CB8AC3E}">
        <p14:creationId xmlns:p14="http://schemas.microsoft.com/office/powerpoint/2010/main" val="663052807"/>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 xmlns:a16="http://schemas.microsoft.com/office/drawing/2014/main" id="{2D849BED-D1C4-44AC-B985-162FB29C0A0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667002" y="-2667001"/>
            <a:ext cx="6857999" cy="12192002"/>
          </a:xfrm>
          <a:prstGeom prst="rect">
            <a:avLst/>
          </a:prstGeom>
          <a:noFill/>
          <a:ln>
            <a:noFill/>
          </a:ln>
        </p:spPr>
      </p:pic>
      <p:sp>
        <p:nvSpPr>
          <p:cNvPr id="2" name="Titolo 1"/>
          <p:cNvSpPr>
            <a:spLocks noGrp="1"/>
          </p:cNvSpPr>
          <p:nvPr>
            <p:ph type="title"/>
          </p:nvPr>
        </p:nvSpPr>
        <p:spPr>
          <a:xfrm>
            <a:off x="609600" y="69444"/>
            <a:ext cx="10972800" cy="1143000"/>
          </a:xfrm>
        </p:spPr>
        <p:txBody>
          <a:bodyPr>
            <a:normAutofit/>
          </a:bodyPr>
          <a:lstStyle/>
          <a:p>
            <a:r>
              <a:rPr lang="it-IT" sz="6000" dirty="0" err="1">
                <a:latin typeface="Algerian" panose="04020705040A02060702" pitchFamily="82" charset="0"/>
              </a:rPr>
              <a:t>Education</a:t>
            </a:r>
            <a:r>
              <a:rPr lang="it-IT" sz="6000" dirty="0">
                <a:latin typeface="Algerian" panose="04020705040A02060702" pitchFamily="82" charset="0"/>
              </a:rPr>
              <a:t> in </a:t>
            </a:r>
            <a:r>
              <a:rPr lang="it-IT" sz="6000" dirty="0" err="1">
                <a:latin typeface="Algerian" panose="04020705040A02060702" pitchFamily="82" charset="0"/>
              </a:rPr>
              <a:t>italy</a:t>
            </a:r>
            <a:endParaRPr lang="it-IT" sz="6000" dirty="0">
              <a:latin typeface="Algerian" panose="04020705040A02060702" pitchFamily="82"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334974"/>
            <a:ext cx="5486400" cy="2229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534" y="3718972"/>
            <a:ext cx="3824766" cy="251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0000" y="1822293"/>
            <a:ext cx="3894105" cy="233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egnaposto contenuto 2"/>
          <p:cNvSpPr>
            <a:spLocks noGrp="1"/>
          </p:cNvSpPr>
          <p:nvPr>
            <p:ph idx="1"/>
          </p:nvPr>
        </p:nvSpPr>
        <p:spPr>
          <a:xfrm>
            <a:off x="131067" y="1303338"/>
            <a:ext cx="6821823" cy="4525963"/>
          </a:xfrm>
        </p:spPr>
        <p:txBody>
          <a:bodyPr>
            <a:normAutofit/>
          </a:bodyPr>
          <a:lstStyle/>
          <a:p>
            <a:pPr algn="just"/>
            <a:r>
              <a:rPr lang="en-US" sz="2400" dirty="0">
                <a:latin typeface="Dubai Medium" panose="020B0603030403030204" pitchFamily="34" charset="-78"/>
                <a:cs typeface="Dubai Medium" panose="020B0603030403030204" pitchFamily="34" charset="-78"/>
              </a:rPr>
              <a:t>In Italy there are different degrees of Education:</a:t>
            </a:r>
          </a:p>
          <a:p>
            <a:pPr algn="just"/>
            <a:endParaRPr lang="en-US" sz="2200" dirty="0">
              <a:latin typeface="Dubai Medium" panose="020B0603030403030204" pitchFamily="34" charset="-78"/>
              <a:cs typeface="Dubai Medium" panose="020B0603030403030204" pitchFamily="34" charset="-78"/>
            </a:endParaRPr>
          </a:p>
          <a:p>
            <a:pPr marL="0" indent="0" algn="just">
              <a:buNone/>
            </a:pPr>
            <a:r>
              <a:rPr lang="en-US" sz="2200" dirty="0">
                <a:latin typeface="Dubai Medium" panose="020B0603030403030204" pitchFamily="34" charset="-78"/>
                <a:cs typeface="Dubai Medium" panose="020B0603030403030204" pitchFamily="34" charset="-78"/>
              </a:rPr>
              <a:t>        -	</a:t>
            </a:r>
            <a:r>
              <a:rPr lang="en-US" sz="2400" dirty="0">
                <a:latin typeface="Dubai Medium" panose="020B0603030403030204" pitchFamily="34" charset="-78"/>
                <a:cs typeface="Dubai Medium" panose="020B0603030403030204" pitchFamily="34" charset="-78"/>
              </a:rPr>
              <a:t>Nursery school (3-5);</a:t>
            </a:r>
          </a:p>
          <a:p>
            <a:pPr marL="0" indent="0" algn="just">
              <a:buNone/>
            </a:pPr>
            <a:r>
              <a:rPr lang="en-US" sz="2400" dirty="0">
                <a:latin typeface="Dubai Medium" panose="020B0603030403030204" pitchFamily="34" charset="-78"/>
                <a:cs typeface="Dubai Medium" panose="020B0603030403030204" pitchFamily="34" charset="-78"/>
              </a:rPr>
              <a:t>        -	Primary school (6-10/11);</a:t>
            </a:r>
          </a:p>
          <a:p>
            <a:pPr marL="0" indent="0" algn="just">
              <a:buNone/>
            </a:pPr>
            <a:r>
              <a:rPr lang="en-US" sz="2400" dirty="0">
                <a:latin typeface="Dubai Medium" panose="020B0603030403030204" pitchFamily="34" charset="-78"/>
                <a:cs typeface="Dubai Medium" panose="020B0603030403030204" pitchFamily="34" charset="-78"/>
              </a:rPr>
              <a:t>        -	Middle school (11-13)</a:t>
            </a:r>
          </a:p>
          <a:p>
            <a:pPr marL="0" indent="0" algn="just">
              <a:buNone/>
            </a:pPr>
            <a:r>
              <a:rPr lang="en-US" sz="2400" dirty="0">
                <a:latin typeface="Dubai Medium" panose="020B0603030403030204" pitchFamily="34" charset="-78"/>
                <a:cs typeface="Dubai Medium" panose="020B0603030403030204" pitchFamily="34" charset="-78"/>
              </a:rPr>
              <a:t>        -	High school (13-18/19)</a:t>
            </a:r>
          </a:p>
          <a:p>
            <a:pPr marL="0" indent="0" algn="just">
              <a:buNone/>
            </a:pPr>
            <a:r>
              <a:rPr lang="en-US" sz="2400" dirty="0">
                <a:latin typeface="Dubai Medium" panose="020B0603030403030204" pitchFamily="34" charset="-78"/>
                <a:cs typeface="Dubai Medium" panose="020B0603030403030204" pitchFamily="34" charset="-78"/>
              </a:rPr>
              <a:t>        -	University (18+)</a:t>
            </a:r>
          </a:p>
          <a:p>
            <a:endParaRPr lang="it-IT" dirty="0">
              <a:latin typeface="Dubai Medium" panose="020B0603030403030204" pitchFamily="34" charset="-78"/>
              <a:cs typeface="Dubai Medium" panose="020B0603030403030204" pitchFamily="34" charset="-78"/>
            </a:endParaRPr>
          </a:p>
        </p:txBody>
      </p:sp>
    </p:spTree>
    <p:extLst>
      <p:ext uri="{BB962C8B-B14F-4D97-AF65-F5344CB8AC3E}">
        <p14:creationId xmlns:p14="http://schemas.microsoft.com/office/powerpoint/2010/main" val="245423383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9016180" y="4075455"/>
            <a:ext cx="3549446" cy="2782544"/>
          </a:xfrm>
          <a:prstGeom prst="rect">
            <a:avLst/>
          </a:prstGeom>
        </p:spPr>
      </p:pic>
      <p:pic>
        <p:nvPicPr>
          <p:cNvPr id="6" name="Immagine 5"/>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backgroundMark x1="3383" y1="10909" x2="3383" y2="10909"/>
                        <a14:backgroundMark x1="43975" y1="44242" x2="43975" y2="44242"/>
                        <a14:backgroundMark x1="18393" y1="6667" x2="31290" y2="909"/>
                        <a14:backgroundMark x1="1691" y1="4545" x2="1480" y2="92424"/>
                        <a14:backgroundMark x1="1480" y1="95152" x2="96829" y2="96364"/>
                        <a14:backgroundMark x1="98097" y1="96364" x2="97463" y2="4545"/>
                        <a14:backgroundMark x1="97252" y1="3636" x2="1057" y2="3636"/>
                        <a14:backgroundMark x1="98732" y1="1818" x2="634" y2="1212"/>
                        <a14:backgroundMark x1="29598" y1="3030" x2="92600" y2="3030"/>
                        <a14:backgroundMark x1="94080" y1="2121" x2="99366" y2="3636"/>
                        <a14:backgroundMark x1="97040" y1="3939" x2="99577" y2="96970"/>
                        <a14:backgroundMark x1="98732" y1="63030" x2="98520" y2="98182"/>
                        <a14:backgroundMark x1="98520" y1="92424" x2="98097" y2="99697"/>
                        <a14:backgroundMark x1="97463" y1="97576" x2="1268" y2="99091"/>
                        <a14:backgroundMark x1="423" y1="97879" x2="1268" y2="1818"/>
                        <a14:backgroundMark x1="1057" y1="49394" x2="1903" y2="99091"/>
                        <a14:backgroundMark x1="3594" y1="3939" x2="7611" y2="72424"/>
                        <a14:backgroundMark x1="8034" y1="72121" x2="1057" y2="75758"/>
                        <a14:backgroundMark x1="3805" y1="73939" x2="5497" y2="92424"/>
                        <a14:backgroundMark x1="4863" y1="91515" x2="0" y2="95455"/>
                        <a14:backgroundMark x1="5497" y1="91818" x2="10571" y2="98182"/>
                        <a14:backgroundMark x1="13108" y1="96667" x2="45243" y2="87273"/>
                        <a14:backgroundMark x1="45032" y1="86970" x2="64271" y2="97576"/>
                        <a14:backgroundMark x1="55814" y1="96364" x2="99577" y2="87273"/>
                        <a14:backgroundMark x1="90275" y1="93939" x2="97252" y2="19697"/>
                        <a14:backgroundMark x1="87738" y1="74545" x2="95137" y2="59697"/>
                        <a14:backgroundMark x1="87104" y1="75455" x2="87526" y2="97879"/>
                        <a14:backgroundMark x1="72939" y1="92424" x2="66385" y2="85758"/>
                        <a14:backgroundMark x1="66385" y1="85758" x2="48414" y2="99697"/>
                        <a14:backgroundMark x1="71459" y1="90909" x2="90909" y2="85455"/>
                        <a14:backgroundMark x1="89218" y1="70909" x2="98520" y2="2121"/>
                        <a14:backgroundMark x1="97252" y1="11212" x2="54757" y2="4545"/>
                        <a14:backgroundMark x1="92178" y1="11818" x2="53277" y2="8788"/>
                        <a14:backgroundMark x1="53066" y1="10000" x2="32558" y2="1818"/>
                        <a14:backgroundMark x1="92178" y1="11212" x2="97040" y2="10000"/>
                        <a14:backgroundMark x1="52008" y1="8788" x2="41649" y2="11515"/>
                        <a14:backgroundMark x1="41649" y1="11515" x2="34038" y2="303"/>
                        <a14:backgroundMark x1="25581" y1="3939" x2="25370" y2="13636"/>
                        <a14:backgroundMark x1="25370" y1="13636" x2="211" y2="13636"/>
                        <a14:backgroundMark x1="17548" y1="12424" x2="16490" y2="19697"/>
                        <a14:backgroundMark x1="15433" y1="19091" x2="2960" y2="17273"/>
                        <a14:backgroundMark x1="5074" y1="13939" x2="16702" y2="19394"/>
                        <a14:backgroundMark x1="4228" y1="32727" x2="13953" y2="42727"/>
                        <a14:backgroundMark x1="13953" y1="42727" x2="4017" y2="55455"/>
                        <a14:backgroundMark x1="9514" y1="50303" x2="12051" y2="52727"/>
                        <a14:backgroundMark x1="12051" y1="52727" x2="6342" y2="71515"/>
                        <a14:backgroundMark x1="8668" y1="51818" x2="846" y2="65152"/>
                        <a14:backgroundMark x1="8457" y1="49697" x2="10782" y2="55152"/>
                      </a14:backgroundRemoval>
                    </a14:imgEffect>
                  </a14:imgLayer>
                </a14:imgProps>
              </a:ext>
            </a:extLst>
          </a:blip>
          <a:stretch>
            <a:fillRect/>
          </a:stretch>
        </p:blipFill>
        <p:spPr>
          <a:xfrm>
            <a:off x="945195" y="314981"/>
            <a:ext cx="9880120" cy="5821618"/>
          </a:xfrm>
          <a:prstGeom prst="rect">
            <a:avLst/>
          </a:prstGeom>
        </p:spPr>
      </p:pic>
      <p:pic>
        <p:nvPicPr>
          <p:cNvPr id="3" name="Immagin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25791"/>
            <a:ext cx="3163390" cy="3632209"/>
          </a:xfrm>
          <a:prstGeom prst="rect">
            <a:avLst/>
          </a:prstGeom>
        </p:spPr>
      </p:pic>
      <p:sp>
        <p:nvSpPr>
          <p:cNvPr id="2" name="Rettangolo 1"/>
          <p:cNvSpPr/>
          <p:nvPr/>
        </p:nvSpPr>
        <p:spPr>
          <a:xfrm>
            <a:off x="3463067" y="1696591"/>
            <a:ext cx="4670964" cy="2506455"/>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it-IT" sz="1100" b="0" i="0" u="none" strike="noStrike" kern="1200" cap="none" spc="0" normalizeH="0" baseline="0" noProof="0" dirty="0">
                <a:ln>
                  <a:noFill/>
                </a:ln>
                <a:solidFill>
                  <a:prstClr val="black"/>
                </a:solidFill>
                <a:effectLst/>
                <a:uLnTx/>
                <a:uFillTx/>
                <a:latin typeface="Sweet Creamy" panose="00000000000100000000" pitchFamily="50" charset="0"/>
                <a:ea typeface="Calibri" panose="020F0502020204030204" pitchFamily="34" charset="0"/>
                <a:cs typeface="Times New Roman" panose="02020603050405020304" pitchFamily="18" charset="0"/>
              </a:rPr>
              <a:t> </a:t>
            </a:r>
            <a:endParaRPr kumimoji="0" lang="it-IT"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it-IT" sz="1100" b="0" i="0" u="none" strike="noStrike" kern="1200" cap="none" spc="0" normalizeH="0" baseline="0" noProof="0" dirty="0">
                <a:ln>
                  <a:noFill/>
                </a:ln>
                <a:solidFill>
                  <a:prstClr val="black"/>
                </a:solidFill>
                <a:effectLst/>
                <a:uLnTx/>
                <a:uFillTx/>
                <a:latin typeface="Sweet Creamy" panose="00000000000100000000" pitchFamily="50" charset="0"/>
                <a:ea typeface="Calibri" panose="020F0502020204030204" pitchFamily="34" charset="0"/>
                <a:cs typeface="Times New Roman" panose="02020603050405020304" pitchFamily="18" charset="0"/>
              </a:rPr>
              <a:t> </a:t>
            </a:r>
            <a:endParaRPr kumimoji="0" lang="it-IT"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February" pitchFamily="2" charset="0"/>
                <a:ea typeface="+mn-ea"/>
                <a:cs typeface="+mn-cs"/>
              </a:rPr>
              <a:t>human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February" pitchFamily="2" charset="0"/>
                <a:ea typeface="+mn-ea"/>
                <a:cs typeface="+mn-cs"/>
              </a:rPr>
              <a:t>Sciences high school</a:t>
            </a:r>
            <a:endParaRPr kumimoji="0" lang="it-IT" sz="1200" b="0" i="0" u="none" strike="noStrike" kern="1200" cap="none" spc="0" normalizeH="0" baseline="0" noProof="0" dirty="0">
              <a:ln>
                <a:noFill/>
              </a:ln>
              <a:solidFill>
                <a:prstClr val="black"/>
              </a:solidFill>
              <a:effectLst/>
              <a:uLnTx/>
              <a:uFillTx/>
              <a:latin typeface="February" pitchFamily="2" charset="0"/>
              <a:ea typeface="Times New Roman" panose="02020603050405020304" pitchFamily="18" charset="0"/>
              <a:cs typeface="+mn-cs"/>
            </a:endParaRPr>
          </a:p>
        </p:txBody>
      </p:sp>
      <p:sp>
        <p:nvSpPr>
          <p:cNvPr id="8" name="Figura a mano libera 7"/>
          <p:cNvSpPr/>
          <p:nvPr/>
        </p:nvSpPr>
        <p:spPr>
          <a:xfrm>
            <a:off x="-1311977" y="-331836"/>
            <a:ext cx="14710143" cy="2412371"/>
          </a:xfrm>
          <a:custGeom>
            <a:avLst/>
            <a:gdLst>
              <a:gd name="connsiteX0" fmla="*/ 967848 w 14710143"/>
              <a:gd name="connsiteY0" fmla="*/ 1816507 h 2412371"/>
              <a:gd name="connsiteX1" fmla="*/ 1665938 w 14710143"/>
              <a:gd name="connsiteY1" fmla="*/ 1826339 h 2412371"/>
              <a:gd name="connsiteX2" fmla="*/ 2423022 w 14710143"/>
              <a:gd name="connsiteY2" fmla="*/ 1206907 h 2412371"/>
              <a:gd name="connsiteX3" fmla="*/ 3416080 w 14710143"/>
              <a:gd name="connsiteY3" fmla="*/ 1049591 h 2412371"/>
              <a:gd name="connsiteX4" fmla="*/ 4438635 w 14710143"/>
              <a:gd name="connsiteY4" fmla="*/ 518649 h 2412371"/>
              <a:gd name="connsiteX5" fmla="*/ 5716829 w 14710143"/>
              <a:gd name="connsiteY5" fmla="*/ 587475 h 2412371"/>
              <a:gd name="connsiteX6" fmla="*/ 6798377 w 14710143"/>
              <a:gd name="connsiteY6" fmla="*/ 439991 h 2412371"/>
              <a:gd name="connsiteX7" fmla="*/ 8037242 w 14710143"/>
              <a:gd name="connsiteY7" fmla="*/ 666133 h 2412371"/>
              <a:gd name="connsiteX8" fmla="*/ 9590738 w 14710143"/>
              <a:gd name="connsiteY8" fmla="*/ 607139 h 2412371"/>
              <a:gd name="connsiteX9" fmla="*/ 10947590 w 14710143"/>
              <a:gd name="connsiteY9" fmla="*/ 1177410 h 2412371"/>
              <a:gd name="connsiteX10" fmla="*/ 12156958 w 14710143"/>
              <a:gd name="connsiteY10" fmla="*/ 1216739 h 2412371"/>
              <a:gd name="connsiteX11" fmla="*/ 13592467 w 14710143"/>
              <a:gd name="connsiteY11" fmla="*/ 2396610 h 2412371"/>
              <a:gd name="connsiteX12" fmla="*/ 13759616 w 14710143"/>
              <a:gd name="connsiteY12" fmla="*/ 243346 h 2412371"/>
              <a:gd name="connsiteX13" fmla="*/ 977680 w 14710143"/>
              <a:gd name="connsiteY13" fmla="*/ 223681 h 2412371"/>
              <a:gd name="connsiteX14" fmla="*/ 967848 w 14710143"/>
              <a:gd name="connsiteY14" fmla="*/ 1816507 h 2412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10143" h="2412371">
                <a:moveTo>
                  <a:pt x="967848" y="1816507"/>
                </a:moveTo>
                <a:cubicBezTo>
                  <a:pt x="1082558" y="2083617"/>
                  <a:pt x="1423409" y="1927939"/>
                  <a:pt x="1665938" y="1826339"/>
                </a:cubicBezTo>
                <a:cubicBezTo>
                  <a:pt x="1908467" y="1724739"/>
                  <a:pt x="2131332" y="1336365"/>
                  <a:pt x="2423022" y="1206907"/>
                </a:cubicBezTo>
                <a:cubicBezTo>
                  <a:pt x="2714712" y="1077449"/>
                  <a:pt x="3080145" y="1164301"/>
                  <a:pt x="3416080" y="1049591"/>
                </a:cubicBezTo>
                <a:cubicBezTo>
                  <a:pt x="3752016" y="934881"/>
                  <a:pt x="4055177" y="595668"/>
                  <a:pt x="4438635" y="518649"/>
                </a:cubicBezTo>
                <a:cubicBezTo>
                  <a:pt x="4822093" y="441630"/>
                  <a:pt x="5323539" y="600585"/>
                  <a:pt x="5716829" y="587475"/>
                </a:cubicBezTo>
                <a:cubicBezTo>
                  <a:pt x="6110119" y="574365"/>
                  <a:pt x="6411642" y="426881"/>
                  <a:pt x="6798377" y="439991"/>
                </a:cubicBezTo>
                <a:cubicBezTo>
                  <a:pt x="7185112" y="453101"/>
                  <a:pt x="7571849" y="638275"/>
                  <a:pt x="8037242" y="666133"/>
                </a:cubicBezTo>
                <a:cubicBezTo>
                  <a:pt x="8502635" y="693991"/>
                  <a:pt x="9105680" y="521926"/>
                  <a:pt x="9590738" y="607139"/>
                </a:cubicBezTo>
                <a:cubicBezTo>
                  <a:pt x="10075796" y="692352"/>
                  <a:pt x="10519887" y="1075810"/>
                  <a:pt x="10947590" y="1177410"/>
                </a:cubicBezTo>
                <a:cubicBezTo>
                  <a:pt x="11375293" y="1279010"/>
                  <a:pt x="11716145" y="1013539"/>
                  <a:pt x="12156958" y="1216739"/>
                </a:cubicBezTo>
                <a:cubicBezTo>
                  <a:pt x="12597771" y="1419939"/>
                  <a:pt x="13325357" y="2558842"/>
                  <a:pt x="13592467" y="2396610"/>
                </a:cubicBezTo>
                <a:cubicBezTo>
                  <a:pt x="13859577" y="2234378"/>
                  <a:pt x="15862080" y="605501"/>
                  <a:pt x="13759616" y="243346"/>
                </a:cubicBezTo>
                <a:cubicBezTo>
                  <a:pt x="11657152" y="-118809"/>
                  <a:pt x="3112919" y="-35235"/>
                  <a:pt x="977680" y="223681"/>
                </a:cubicBezTo>
                <a:cubicBezTo>
                  <a:pt x="-1157559" y="482597"/>
                  <a:pt x="853138" y="1549397"/>
                  <a:pt x="967848" y="1816507"/>
                </a:cubicBezTo>
                <a:close/>
              </a:path>
            </a:pathLst>
          </a:custGeom>
          <a:solidFill>
            <a:srgbClr val="D3E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0705356"/>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16000">
              <a:schemeClr val="accent1">
                <a:lumMod val="5000"/>
                <a:lumOff val="95000"/>
              </a:schemeClr>
            </a:gs>
            <a:gs pos="0">
              <a:schemeClr val="accent1">
                <a:lumMod val="45000"/>
                <a:lumOff val="55000"/>
              </a:schemeClr>
            </a:gs>
            <a:gs pos="0">
              <a:srgbClr val="EBF0F8"/>
            </a:gs>
            <a:gs pos="0">
              <a:schemeClr val="accent1">
                <a:lumMod val="45000"/>
                <a:lumOff val="55000"/>
              </a:schemeClr>
            </a:gs>
            <a:gs pos="0">
              <a:schemeClr val="accent1">
                <a:lumMod val="45000"/>
                <a:lumOff val="55000"/>
              </a:schemeClr>
            </a:gs>
            <a:gs pos="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55" name="Immagine 54">
            <a:extLst>
              <a:ext uri="{FF2B5EF4-FFF2-40B4-BE49-F238E27FC236}">
                <a16:creationId xmlns="" xmlns:a16="http://schemas.microsoft.com/office/drawing/2014/main" id="{63918B63-7C32-4FA0-94E1-63CFE290B6D1}"/>
              </a:ext>
            </a:extLst>
          </p:cNvPr>
          <p:cNvPicPr>
            <a:picLocks noChangeAspect="1"/>
          </p:cNvPicPr>
          <p:nvPr/>
        </p:nvPicPr>
        <p:blipFill>
          <a:blip r:embed="rId2"/>
          <a:stretch>
            <a:fillRect/>
          </a:stretch>
        </p:blipFill>
        <p:spPr>
          <a:xfrm>
            <a:off x="0" y="0"/>
            <a:ext cx="12192000" cy="6858000"/>
          </a:xfrm>
          <a:prstGeom prst="rect">
            <a:avLst/>
          </a:prstGeom>
          <a:solidFill>
            <a:srgbClr val="FFFFFF">
              <a:shade val="85000"/>
            </a:srgbClr>
          </a:solidFill>
          <a:ln w="88900" cap="sq">
            <a:solidFill>
              <a:srgbClr val="FFFFFF">
                <a:alpha val="0"/>
              </a:srgb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220" name="Picture 4" descr="Liceo Scientifico – Sportivo – Istituto di Istruzione Superiore Castrolibero">
            <a:extLst>
              <a:ext uri="{FF2B5EF4-FFF2-40B4-BE49-F238E27FC236}">
                <a16:creationId xmlns="" xmlns:a16="http://schemas.microsoft.com/office/drawing/2014/main" id="{9FC9D65C-5104-4DB6-91B2-186D5DBB74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021161">
            <a:off x="7762445" y="3190397"/>
            <a:ext cx="3906686" cy="242367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LICEO SCIENTIFICO Sezione ad indirizzo sportivo – Istituto di Istruzione  Superiore &quot;D.M. Turoldo&quot;">
            <a:extLst>
              <a:ext uri="{FF2B5EF4-FFF2-40B4-BE49-F238E27FC236}">
                <a16:creationId xmlns="" xmlns:a16="http://schemas.microsoft.com/office/drawing/2014/main" id="{A1ABB24B-C17D-4C3B-891B-987489E3CD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381" y="3213024"/>
            <a:ext cx="5619841" cy="3136656"/>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 xmlns:a16="http://schemas.microsoft.com/office/drawing/2014/main" id="{13A2A6CA-A562-431E-9D45-CFB77CAE4F75}"/>
              </a:ext>
            </a:extLst>
          </p:cNvPr>
          <p:cNvSpPr>
            <a:spLocks noGrp="1"/>
          </p:cNvSpPr>
          <p:nvPr>
            <p:ph type="ctrTitle"/>
          </p:nvPr>
        </p:nvSpPr>
        <p:spPr>
          <a:xfrm>
            <a:off x="848736" y="580965"/>
            <a:ext cx="10209940" cy="1347304"/>
          </a:xfrm>
        </p:spPr>
        <p:txBody>
          <a:bodyPr>
            <a:prstTxWarp prst="textArchUp">
              <a:avLst>
                <a:gd name="adj" fmla="val 6699830"/>
              </a:avLst>
            </a:prstTxWarp>
            <a:normAutofit/>
          </a:bodyPr>
          <a:lstStyle/>
          <a:p>
            <a:r>
              <a:rPr lang="it-IT" b="1" dirty="0">
                <a:latin typeface="Avocado Creamy" panose="02000500000000000000" pitchFamily="50" charset="0"/>
              </a:rPr>
              <a:t>SPORTS HIGH SCHOOL</a:t>
            </a:r>
          </a:p>
        </p:txBody>
      </p:sp>
      <p:sp>
        <p:nvSpPr>
          <p:cNvPr id="3" name="Sottotitolo 2">
            <a:extLst>
              <a:ext uri="{FF2B5EF4-FFF2-40B4-BE49-F238E27FC236}">
                <a16:creationId xmlns="" xmlns:a16="http://schemas.microsoft.com/office/drawing/2014/main" id="{A9939024-676B-418D-993A-F4E3464858E8}"/>
              </a:ext>
            </a:extLst>
          </p:cNvPr>
          <p:cNvSpPr>
            <a:spLocks noGrp="1"/>
          </p:cNvSpPr>
          <p:nvPr>
            <p:ph type="subTitle" idx="1"/>
          </p:nvPr>
        </p:nvSpPr>
        <p:spPr>
          <a:xfrm>
            <a:off x="78342" y="1027221"/>
            <a:ext cx="3432312" cy="1736035"/>
          </a:xfrm>
        </p:spPr>
        <p:txBody>
          <a:bodyPr>
            <a:normAutofit lnSpcReduction="10000"/>
          </a:bodyPr>
          <a:lstStyle/>
          <a:p>
            <a:r>
              <a:rPr lang="it-IT" b="1" dirty="0" err="1">
                <a:latin typeface="Ink Free" panose="03080402000500000000" pitchFamily="66" charset="0"/>
              </a:rPr>
              <a:t>This</a:t>
            </a:r>
            <a:r>
              <a:rPr lang="it-IT" b="1" dirty="0">
                <a:latin typeface="Ink Free" panose="03080402000500000000" pitchFamily="66" charset="0"/>
              </a:rPr>
              <a:t> high school, </a:t>
            </a:r>
            <a:r>
              <a:rPr lang="it-IT" b="1" dirty="0" err="1">
                <a:latin typeface="Ink Free" panose="03080402000500000000" pitchFamily="66" charset="0"/>
              </a:rPr>
              <a:t>born</a:t>
            </a:r>
            <a:r>
              <a:rPr lang="it-IT" b="1" dirty="0">
                <a:latin typeface="Ink Free" panose="03080402000500000000" pitchFamily="66" charset="0"/>
              </a:rPr>
              <a:t> a </a:t>
            </a:r>
            <a:r>
              <a:rPr lang="it-IT" b="1" dirty="0" err="1">
                <a:latin typeface="Ink Free" panose="03080402000500000000" pitchFamily="66" charset="0"/>
              </a:rPr>
              <a:t>few</a:t>
            </a:r>
            <a:r>
              <a:rPr lang="it-IT" b="1" dirty="0">
                <a:latin typeface="Ink Free" panose="03080402000500000000" pitchFamily="66" charset="0"/>
              </a:rPr>
              <a:t> </a:t>
            </a:r>
            <a:r>
              <a:rPr lang="it-IT" b="1" dirty="0" err="1">
                <a:latin typeface="Ink Free" panose="03080402000500000000" pitchFamily="66" charset="0"/>
              </a:rPr>
              <a:t>years</a:t>
            </a:r>
            <a:r>
              <a:rPr lang="it-IT" b="1" dirty="0">
                <a:latin typeface="Ink Free" panose="03080402000500000000" pitchFamily="66" charset="0"/>
              </a:rPr>
              <a:t> ago, </a:t>
            </a:r>
            <a:r>
              <a:rPr lang="it-IT" b="1" dirty="0" err="1">
                <a:latin typeface="Ink Free" panose="03080402000500000000" pitchFamily="66" charset="0"/>
              </a:rPr>
              <a:t>was</a:t>
            </a:r>
            <a:r>
              <a:rPr lang="it-IT" b="1" dirty="0">
                <a:latin typeface="Ink Free" panose="03080402000500000000" pitchFamily="66" charset="0"/>
              </a:rPr>
              <a:t> a </a:t>
            </a:r>
            <a:r>
              <a:rPr lang="it-IT" b="1" dirty="0" err="1">
                <a:latin typeface="Ink Free" panose="03080402000500000000" pitchFamily="66" charset="0"/>
              </a:rPr>
              <a:t>real</a:t>
            </a:r>
            <a:r>
              <a:rPr lang="it-IT" b="1" dirty="0">
                <a:latin typeface="Ink Free" panose="03080402000500000000" pitchFamily="66" charset="0"/>
              </a:rPr>
              <a:t> cultural </a:t>
            </a:r>
            <a:r>
              <a:rPr lang="it-IT" b="1" dirty="0" err="1">
                <a:latin typeface="Ink Free" panose="03080402000500000000" pitchFamily="66" charset="0"/>
              </a:rPr>
              <a:t>revolution</a:t>
            </a:r>
            <a:r>
              <a:rPr lang="it-IT" b="1" dirty="0">
                <a:latin typeface="Ink Free" panose="03080402000500000000" pitchFamily="66" charset="0"/>
              </a:rPr>
              <a:t> in the </a:t>
            </a:r>
            <a:r>
              <a:rPr lang="it-IT" b="1" dirty="0" err="1">
                <a:latin typeface="Ink Free" panose="03080402000500000000" pitchFamily="66" charset="0"/>
              </a:rPr>
              <a:t>education</a:t>
            </a:r>
            <a:r>
              <a:rPr lang="it-IT" b="1" dirty="0">
                <a:latin typeface="Ink Free" panose="03080402000500000000" pitchFamily="66" charset="0"/>
              </a:rPr>
              <a:t> of </a:t>
            </a:r>
            <a:r>
              <a:rPr lang="it-IT" b="1" dirty="0" err="1">
                <a:latin typeface="Ink Free" panose="03080402000500000000" pitchFamily="66" charset="0"/>
              </a:rPr>
              <a:t>young</a:t>
            </a:r>
            <a:r>
              <a:rPr lang="it-IT" b="1" dirty="0">
                <a:latin typeface="Ink Free" panose="03080402000500000000" pitchFamily="66" charset="0"/>
              </a:rPr>
              <a:t> people. </a:t>
            </a:r>
          </a:p>
        </p:txBody>
      </p:sp>
      <p:sp>
        <p:nvSpPr>
          <p:cNvPr id="5" name="Rettangolo con due angoli in diagonale ritagliati 4">
            <a:extLst>
              <a:ext uri="{FF2B5EF4-FFF2-40B4-BE49-F238E27FC236}">
                <a16:creationId xmlns="" xmlns:a16="http://schemas.microsoft.com/office/drawing/2014/main" id="{8B41BE94-6781-45B3-A45D-549460075111}"/>
              </a:ext>
            </a:extLst>
          </p:cNvPr>
          <p:cNvSpPr/>
          <p:nvPr/>
        </p:nvSpPr>
        <p:spPr>
          <a:xfrm>
            <a:off x="78342" y="778863"/>
            <a:ext cx="3432312" cy="1995557"/>
          </a:xfrm>
          <a:prstGeom prst="snip2DiagRect">
            <a:avLst/>
          </a:prstGeom>
          <a:noFill/>
          <a:ln>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AutoShape 2">
            <a:extLst>
              <a:ext uri="{FF2B5EF4-FFF2-40B4-BE49-F238E27FC236}">
                <a16:creationId xmlns="" xmlns:a16="http://schemas.microsoft.com/office/drawing/2014/main" id="{420F7E36-7C7C-4CF5-84A2-96A70927DFEB}"/>
              </a:ext>
            </a:extLst>
          </p:cNvPr>
          <p:cNvSpPr>
            <a:spLocks noChangeAspect="1" noChangeArrowheads="1"/>
          </p:cNvSpPr>
          <p:nvPr/>
        </p:nvSpPr>
        <p:spPr bwMode="auto">
          <a:xfrm>
            <a:off x="5917096" y="3285203"/>
            <a:ext cx="316126" cy="3161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4" name="Immagine 23">
            <a:extLst>
              <a:ext uri="{FF2B5EF4-FFF2-40B4-BE49-F238E27FC236}">
                <a16:creationId xmlns="" xmlns:a16="http://schemas.microsoft.com/office/drawing/2014/main" id="{1CBB0C29-B9EA-43BA-8B07-128014F8DBAD}"/>
              </a:ext>
            </a:extLst>
          </p:cNvPr>
          <p:cNvPicPr>
            <a:picLocks noChangeAspect="1"/>
          </p:cNvPicPr>
          <p:nvPr/>
        </p:nvPicPr>
        <p:blipFill rotWithShape="1">
          <a:blip r:embed="rId5">
            <a:extLst>
              <a:ext uri="{28A0092B-C50C-407E-A947-70E740481C1C}">
                <a14:useLocalDpi xmlns:a14="http://schemas.microsoft.com/office/drawing/2010/main" val="0"/>
              </a:ext>
            </a:extLst>
          </a:blip>
          <a:srcRect l="1738" t="712" r="1181" b="8277"/>
          <a:stretch/>
        </p:blipFill>
        <p:spPr>
          <a:xfrm>
            <a:off x="4150591" y="1254617"/>
            <a:ext cx="5055753" cy="1783961"/>
          </a:xfrm>
          <a:prstGeom prst="rect">
            <a:avLst/>
          </a:prstGeom>
        </p:spPr>
      </p:pic>
      <p:cxnSp>
        <p:nvCxnSpPr>
          <p:cNvPr id="32" name="Connettore 2 31">
            <a:extLst>
              <a:ext uri="{FF2B5EF4-FFF2-40B4-BE49-F238E27FC236}">
                <a16:creationId xmlns="" xmlns:a16="http://schemas.microsoft.com/office/drawing/2014/main" id="{DCFD69CE-0D4B-4343-95B0-0101D9D79140}"/>
              </a:ext>
            </a:extLst>
          </p:cNvPr>
          <p:cNvCxnSpPr>
            <a:cxnSpLocks/>
          </p:cNvCxnSpPr>
          <p:nvPr/>
        </p:nvCxnSpPr>
        <p:spPr>
          <a:xfrm flipH="1">
            <a:off x="3641752" y="951384"/>
            <a:ext cx="1378633" cy="367856"/>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18" name="CasellaDiTesto 17">
            <a:extLst>
              <a:ext uri="{FF2B5EF4-FFF2-40B4-BE49-F238E27FC236}">
                <a16:creationId xmlns="" xmlns:a16="http://schemas.microsoft.com/office/drawing/2014/main" id="{8A768251-DBB4-4507-B9BF-997506B85312}"/>
              </a:ext>
            </a:extLst>
          </p:cNvPr>
          <p:cNvSpPr txBox="1"/>
          <p:nvPr/>
        </p:nvSpPr>
        <p:spPr>
          <a:xfrm>
            <a:off x="9092131" y="580965"/>
            <a:ext cx="2533207" cy="2308324"/>
          </a:xfrm>
          <a:prstGeom prst="rect">
            <a:avLst/>
          </a:prstGeom>
          <a:noFill/>
        </p:spPr>
        <p:txBody>
          <a:bodyPr wrap="square">
            <a:spAutoFit/>
          </a:bodyPr>
          <a:lstStyle/>
          <a:p>
            <a:pPr algn="r"/>
            <a:r>
              <a:rPr kumimoji="0" lang="it-IT" sz="1800" b="1" i="0" u="none" strike="noStrike" kern="1200" cap="none" spc="0" normalizeH="0" baseline="0" noProof="0" dirty="0">
                <a:ln>
                  <a:noFill/>
                </a:ln>
                <a:solidFill>
                  <a:prstClr val="black"/>
                </a:solidFill>
                <a:effectLst/>
                <a:uLnTx/>
                <a:uFillTx/>
                <a:latin typeface="Segoe Print" panose="02000600000000000000" pitchFamily="2" charset="0"/>
              </a:rPr>
              <a:t>The </a:t>
            </a:r>
            <a:r>
              <a:rPr kumimoji="0" lang="it-IT" sz="1800" b="1" i="0" u="none" strike="noStrike" kern="1200" cap="none" spc="0" normalizeH="0" baseline="0" noProof="0" dirty="0" err="1">
                <a:ln>
                  <a:noFill/>
                </a:ln>
                <a:solidFill>
                  <a:prstClr val="black"/>
                </a:solidFill>
                <a:effectLst/>
                <a:uLnTx/>
                <a:uFillTx/>
                <a:latin typeface="Segoe Print" panose="02000600000000000000" pitchFamily="2" charset="0"/>
              </a:rPr>
              <a:t>student</a:t>
            </a:r>
            <a:r>
              <a:rPr kumimoji="0" lang="it-IT" sz="1800" b="1" i="0" u="none" strike="noStrike" kern="1200" cap="none" spc="0" normalizeH="0" baseline="0" noProof="0" dirty="0">
                <a:ln>
                  <a:noFill/>
                </a:ln>
                <a:solidFill>
                  <a:prstClr val="black"/>
                </a:solidFill>
                <a:effectLst/>
                <a:uLnTx/>
                <a:uFillTx/>
                <a:latin typeface="Segoe Print" panose="02000600000000000000" pitchFamily="2" charset="0"/>
              </a:rPr>
              <a:t> </a:t>
            </a:r>
            <a:r>
              <a:rPr kumimoji="0" lang="it-IT" sz="1800" b="1" i="0" u="none" strike="noStrike" kern="1200" cap="none" spc="0" normalizeH="0" baseline="0" noProof="0" dirty="0" err="1">
                <a:ln>
                  <a:noFill/>
                </a:ln>
                <a:solidFill>
                  <a:prstClr val="black"/>
                </a:solidFill>
                <a:effectLst/>
                <a:uLnTx/>
                <a:uFillTx/>
                <a:latin typeface="Segoe Print" panose="02000600000000000000" pitchFamily="2" charset="0"/>
              </a:rPr>
              <a:t>who</a:t>
            </a:r>
            <a:r>
              <a:rPr kumimoji="0" lang="it-IT" sz="1800" b="1" i="0" u="none" strike="noStrike" kern="1200" cap="none" spc="0" normalizeH="0" baseline="0" noProof="0" dirty="0">
                <a:ln>
                  <a:noFill/>
                </a:ln>
                <a:solidFill>
                  <a:prstClr val="black"/>
                </a:solidFill>
                <a:effectLst/>
                <a:uLnTx/>
                <a:uFillTx/>
                <a:latin typeface="Segoe Print" panose="02000600000000000000" pitchFamily="2" charset="0"/>
              </a:rPr>
              <a:t> </a:t>
            </a:r>
            <a:r>
              <a:rPr kumimoji="0" lang="it-IT" sz="1800" b="1" i="0" u="none" strike="noStrike" kern="1200" cap="none" spc="0" normalizeH="0" baseline="0" noProof="0" dirty="0" err="1">
                <a:ln>
                  <a:noFill/>
                </a:ln>
                <a:solidFill>
                  <a:prstClr val="black"/>
                </a:solidFill>
                <a:effectLst/>
                <a:uLnTx/>
                <a:uFillTx/>
                <a:latin typeface="Segoe Print" panose="02000600000000000000" pitchFamily="2" charset="0"/>
              </a:rPr>
              <a:t>gets</a:t>
            </a:r>
            <a:r>
              <a:rPr kumimoji="0" lang="it-IT" sz="1800" b="1" i="0" u="none" strike="noStrike" kern="1200" cap="none" spc="0" normalizeH="0" baseline="0" noProof="0" dirty="0">
                <a:ln>
                  <a:noFill/>
                </a:ln>
                <a:solidFill>
                  <a:prstClr val="black"/>
                </a:solidFill>
                <a:effectLst/>
                <a:uLnTx/>
                <a:uFillTx/>
                <a:latin typeface="Segoe Print" panose="02000600000000000000" pitchFamily="2" charset="0"/>
              </a:rPr>
              <a:t> a diploma  from the Liceo Sportivo </a:t>
            </a:r>
            <a:r>
              <a:rPr kumimoji="0" lang="it-IT" sz="1800" b="1" i="0" u="none" strike="noStrike" kern="1200" cap="none" spc="0" normalizeH="0" baseline="0" noProof="0" dirty="0" err="1">
                <a:ln>
                  <a:noFill/>
                </a:ln>
                <a:solidFill>
                  <a:prstClr val="black"/>
                </a:solidFill>
                <a:effectLst/>
                <a:uLnTx/>
                <a:uFillTx/>
                <a:latin typeface="Segoe Print" panose="02000600000000000000" pitchFamily="2" charset="0"/>
              </a:rPr>
              <a:t>will</a:t>
            </a:r>
            <a:r>
              <a:rPr kumimoji="0" lang="it-IT" sz="1800" b="1" i="0" u="none" strike="noStrike" kern="1200" cap="none" spc="0" normalizeH="0" baseline="0" noProof="0" dirty="0">
                <a:ln>
                  <a:noFill/>
                </a:ln>
                <a:solidFill>
                  <a:prstClr val="black"/>
                </a:solidFill>
                <a:effectLst/>
                <a:uLnTx/>
                <a:uFillTx/>
                <a:latin typeface="Segoe Print" panose="02000600000000000000" pitchFamily="2" charset="0"/>
              </a:rPr>
              <a:t> </a:t>
            </a:r>
            <a:r>
              <a:rPr kumimoji="0" lang="it-IT" sz="1800" b="1" i="0" u="none" strike="noStrike" kern="1200" cap="none" spc="0" normalizeH="0" baseline="0" noProof="0" dirty="0" err="1">
                <a:ln>
                  <a:noFill/>
                </a:ln>
                <a:solidFill>
                  <a:prstClr val="black"/>
                </a:solidFill>
                <a:effectLst/>
                <a:uLnTx/>
                <a:uFillTx/>
                <a:latin typeface="Segoe Print" panose="02000600000000000000" pitchFamily="2" charset="0"/>
              </a:rPr>
              <a:t>have</a:t>
            </a:r>
            <a:r>
              <a:rPr kumimoji="0" lang="it-IT" sz="1800" b="1" i="0" u="none" strike="noStrike" kern="1200" cap="none" spc="0" normalizeH="0" baseline="0" noProof="0" dirty="0">
                <a:ln>
                  <a:noFill/>
                </a:ln>
                <a:solidFill>
                  <a:prstClr val="black"/>
                </a:solidFill>
                <a:effectLst/>
                <a:uLnTx/>
                <a:uFillTx/>
                <a:latin typeface="Segoe Print" panose="02000600000000000000" pitchFamily="2" charset="0"/>
              </a:rPr>
              <a:t> </a:t>
            </a:r>
            <a:r>
              <a:rPr kumimoji="0" lang="it-IT" sz="1800" b="1" i="0" u="none" strike="noStrike" kern="1200" cap="none" spc="0" normalizeH="0" baseline="0" noProof="0" dirty="0" err="1">
                <a:ln>
                  <a:noFill/>
                </a:ln>
                <a:solidFill>
                  <a:prstClr val="black"/>
                </a:solidFill>
                <a:effectLst/>
                <a:uLnTx/>
                <a:uFillTx/>
                <a:latin typeface="Segoe Print" panose="02000600000000000000" pitchFamily="2" charset="0"/>
              </a:rPr>
              <a:t>all</a:t>
            </a:r>
            <a:r>
              <a:rPr kumimoji="0" lang="it-IT" sz="1800" b="1" i="0" u="none" strike="noStrike" kern="1200" cap="none" spc="0" normalizeH="0" baseline="0" noProof="0" dirty="0">
                <a:ln>
                  <a:noFill/>
                </a:ln>
                <a:solidFill>
                  <a:prstClr val="black"/>
                </a:solidFill>
                <a:effectLst/>
                <a:uLnTx/>
                <a:uFillTx/>
                <a:latin typeface="Segoe Print" panose="02000600000000000000" pitchFamily="2" charset="0"/>
              </a:rPr>
              <a:t> the </a:t>
            </a:r>
            <a:r>
              <a:rPr kumimoji="0" lang="it-IT" sz="1800" b="1" i="0" u="none" strike="noStrike" kern="1200" cap="none" spc="0" normalizeH="0" baseline="0" noProof="0" dirty="0" err="1">
                <a:ln>
                  <a:noFill/>
                </a:ln>
                <a:solidFill>
                  <a:prstClr val="black"/>
                </a:solidFill>
                <a:effectLst/>
                <a:uLnTx/>
                <a:uFillTx/>
                <a:latin typeface="Segoe Print" panose="02000600000000000000" pitchFamily="2" charset="0"/>
              </a:rPr>
              <a:t>traditional</a:t>
            </a:r>
            <a:r>
              <a:rPr kumimoji="0" lang="it-IT" sz="1800" b="1" i="0" u="none" strike="noStrike" kern="1200" cap="none" spc="0" normalizeH="0" baseline="0" noProof="0" dirty="0">
                <a:ln>
                  <a:noFill/>
                </a:ln>
                <a:solidFill>
                  <a:prstClr val="black"/>
                </a:solidFill>
                <a:effectLst/>
                <a:uLnTx/>
                <a:uFillTx/>
                <a:latin typeface="Segoe Print" panose="02000600000000000000" pitchFamily="2" charset="0"/>
              </a:rPr>
              <a:t> skills of the </a:t>
            </a:r>
            <a:r>
              <a:rPr kumimoji="0" lang="it-IT" sz="1800" b="1" i="0" u="none" strike="noStrike" kern="1200" cap="none" spc="0" normalizeH="0" baseline="0" noProof="0" dirty="0" err="1">
                <a:ln>
                  <a:noFill/>
                </a:ln>
                <a:solidFill>
                  <a:prstClr val="black"/>
                </a:solidFill>
                <a:effectLst/>
                <a:uLnTx/>
                <a:uFillTx/>
                <a:latin typeface="Segoe Print" panose="02000600000000000000" pitchFamily="2" charset="0"/>
              </a:rPr>
              <a:t>scientific</a:t>
            </a:r>
            <a:r>
              <a:rPr kumimoji="0" lang="it-IT" sz="1800" b="1" i="0" u="none" strike="noStrike" kern="1200" cap="none" spc="0" normalizeH="0" baseline="0" noProof="0" dirty="0">
                <a:ln>
                  <a:noFill/>
                </a:ln>
                <a:solidFill>
                  <a:prstClr val="black"/>
                </a:solidFill>
                <a:effectLst/>
                <a:uLnTx/>
                <a:uFillTx/>
                <a:latin typeface="Segoe Print" panose="02000600000000000000" pitchFamily="2" charset="0"/>
              </a:rPr>
              <a:t> high </a:t>
            </a:r>
            <a:r>
              <a:rPr kumimoji="0" lang="it-IT" sz="1800" b="1" i="0" u="none" strike="noStrike" kern="1200" cap="none" spc="0" normalizeH="0" baseline="0" noProof="0" dirty="0" err="1">
                <a:ln>
                  <a:noFill/>
                </a:ln>
                <a:solidFill>
                  <a:prstClr val="black"/>
                </a:solidFill>
                <a:effectLst/>
                <a:uLnTx/>
                <a:uFillTx/>
                <a:latin typeface="Segoe Print" panose="02000600000000000000" pitchFamily="2" charset="0"/>
              </a:rPr>
              <a:t>school</a:t>
            </a:r>
            <a:r>
              <a:rPr lang="it-IT" b="1" dirty="0">
                <a:solidFill>
                  <a:prstClr val="black"/>
                </a:solidFill>
                <a:latin typeface="Segoe Print" panose="02000600000000000000" pitchFamily="2" charset="0"/>
              </a:rPr>
              <a:t>.</a:t>
            </a:r>
            <a:endParaRPr lang="it-IT" b="1" dirty="0"/>
          </a:p>
        </p:txBody>
      </p:sp>
      <p:cxnSp>
        <p:nvCxnSpPr>
          <p:cNvPr id="10" name="Connettore diritto 9">
            <a:extLst>
              <a:ext uri="{FF2B5EF4-FFF2-40B4-BE49-F238E27FC236}">
                <a16:creationId xmlns="" xmlns:a16="http://schemas.microsoft.com/office/drawing/2014/main" id="{B068C946-1113-46B1-8E39-3D611AD2F5BF}"/>
              </a:ext>
            </a:extLst>
          </p:cNvPr>
          <p:cNvCxnSpPr/>
          <p:nvPr/>
        </p:nvCxnSpPr>
        <p:spPr>
          <a:xfrm flipH="1" flipV="1">
            <a:off x="0" y="3100452"/>
            <a:ext cx="11625338" cy="11257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621873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1000"/>
                                        <p:tgtEl>
                                          <p:spTgt spid="32"/>
                                        </p:tgtEl>
                                      </p:cBhvr>
                                    </p:animEffect>
                                    <p:anim calcmode="lin" valueType="num">
                                      <p:cBhvr>
                                        <p:cTn id="16" dur="1000" fill="hold"/>
                                        <p:tgtEl>
                                          <p:spTgt spid="32"/>
                                        </p:tgtEl>
                                        <p:attrNameLst>
                                          <p:attrName>ppt_x</p:attrName>
                                        </p:attrNameLst>
                                      </p:cBhvr>
                                      <p:tavLst>
                                        <p:tav tm="0">
                                          <p:val>
                                            <p:strVal val="#ppt_x"/>
                                          </p:val>
                                        </p:tav>
                                        <p:tav tm="100000">
                                          <p:val>
                                            <p:strVal val="#ppt_x"/>
                                          </p:val>
                                        </p:tav>
                                      </p:tavLst>
                                    </p:anim>
                                    <p:anim calcmode="lin" valueType="num">
                                      <p:cBhvr>
                                        <p:cTn id="1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1000"/>
                                        <p:tgtEl>
                                          <p:spTgt spid="3">
                                            <p:txEl>
                                              <p:pRg st="0" end="0"/>
                                            </p:txEl>
                                          </p:spTgt>
                                        </p:tgtEl>
                                      </p:cBhvr>
                                    </p:animEffect>
                                    <p:anim calcmode="lin" valueType="num">
                                      <p:cBhvr>
                                        <p:cTn id="3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down)">
                                      <p:cBhvr>
                                        <p:cTn id="36" dur="580">
                                          <p:stCondLst>
                                            <p:cond delay="0"/>
                                          </p:stCondLst>
                                        </p:cTn>
                                        <p:tgtEl>
                                          <p:spTgt spid="24"/>
                                        </p:tgtEl>
                                      </p:cBhvr>
                                    </p:animEffect>
                                    <p:anim calcmode="lin" valueType="num">
                                      <p:cBhvr>
                                        <p:cTn id="37"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42" dur="26">
                                          <p:stCondLst>
                                            <p:cond delay="650"/>
                                          </p:stCondLst>
                                        </p:cTn>
                                        <p:tgtEl>
                                          <p:spTgt spid="24"/>
                                        </p:tgtEl>
                                      </p:cBhvr>
                                      <p:to x="100000" y="60000"/>
                                    </p:animScale>
                                    <p:animScale>
                                      <p:cBhvr>
                                        <p:cTn id="43" dur="166" decel="50000">
                                          <p:stCondLst>
                                            <p:cond delay="676"/>
                                          </p:stCondLst>
                                        </p:cTn>
                                        <p:tgtEl>
                                          <p:spTgt spid="24"/>
                                        </p:tgtEl>
                                      </p:cBhvr>
                                      <p:to x="100000" y="100000"/>
                                    </p:animScale>
                                    <p:animScale>
                                      <p:cBhvr>
                                        <p:cTn id="44" dur="26">
                                          <p:stCondLst>
                                            <p:cond delay="1312"/>
                                          </p:stCondLst>
                                        </p:cTn>
                                        <p:tgtEl>
                                          <p:spTgt spid="24"/>
                                        </p:tgtEl>
                                      </p:cBhvr>
                                      <p:to x="100000" y="80000"/>
                                    </p:animScale>
                                    <p:animScale>
                                      <p:cBhvr>
                                        <p:cTn id="45" dur="166" decel="50000">
                                          <p:stCondLst>
                                            <p:cond delay="1338"/>
                                          </p:stCondLst>
                                        </p:cTn>
                                        <p:tgtEl>
                                          <p:spTgt spid="24"/>
                                        </p:tgtEl>
                                      </p:cBhvr>
                                      <p:to x="100000" y="100000"/>
                                    </p:animScale>
                                    <p:animScale>
                                      <p:cBhvr>
                                        <p:cTn id="46" dur="26">
                                          <p:stCondLst>
                                            <p:cond delay="1642"/>
                                          </p:stCondLst>
                                        </p:cTn>
                                        <p:tgtEl>
                                          <p:spTgt spid="24"/>
                                        </p:tgtEl>
                                      </p:cBhvr>
                                      <p:to x="100000" y="90000"/>
                                    </p:animScale>
                                    <p:animScale>
                                      <p:cBhvr>
                                        <p:cTn id="47" dur="166" decel="50000">
                                          <p:stCondLst>
                                            <p:cond delay="1668"/>
                                          </p:stCondLst>
                                        </p:cTn>
                                        <p:tgtEl>
                                          <p:spTgt spid="24"/>
                                        </p:tgtEl>
                                      </p:cBhvr>
                                      <p:to x="100000" y="100000"/>
                                    </p:animScale>
                                    <p:animScale>
                                      <p:cBhvr>
                                        <p:cTn id="48" dur="26">
                                          <p:stCondLst>
                                            <p:cond delay="1808"/>
                                          </p:stCondLst>
                                        </p:cTn>
                                        <p:tgtEl>
                                          <p:spTgt spid="24"/>
                                        </p:tgtEl>
                                      </p:cBhvr>
                                      <p:to x="100000" y="95000"/>
                                    </p:animScale>
                                    <p:animScale>
                                      <p:cBhvr>
                                        <p:cTn id="49" dur="166" decel="50000">
                                          <p:stCondLst>
                                            <p:cond delay="1834"/>
                                          </p:stCondLst>
                                        </p:cTn>
                                        <p:tgtEl>
                                          <p:spTgt spid="24"/>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nodeType="clickEffect">
                                  <p:stCondLst>
                                    <p:cond delay="0"/>
                                  </p:stCondLst>
                                  <p:childTnLst>
                                    <p:set>
                                      <p:cBhvr>
                                        <p:cTn id="53" dur="1" fill="hold">
                                          <p:stCondLst>
                                            <p:cond delay="0"/>
                                          </p:stCondLst>
                                        </p:cTn>
                                        <p:tgtEl>
                                          <p:spTgt spid="9220"/>
                                        </p:tgtEl>
                                        <p:attrNameLst>
                                          <p:attrName>style.visibility</p:attrName>
                                        </p:attrNameLst>
                                      </p:cBhvr>
                                      <p:to>
                                        <p:strVal val="visible"/>
                                      </p:to>
                                    </p:set>
                                    <p:anim calcmode="lin" valueType="num">
                                      <p:cBhvr additive="base">
                                        <p:cTn id="54" dur="500" fill="hold"/>
                                        <p:tgtEl>
                                          <p:spTgt spid="9220"/>
                                        </p:tgtEl>
                                        <p:attrNameLst>
                                          <p:attrName>ppt_x</p:attrName>
                                        </p:attrNameLst>
                                      </p:cBhvr>
                                      <p:tavLst>
                                        <p:tav tm="0">
                                          <p:val>
                                            <p:strVal val="1+#ppt_w/2"/>
                                          </p:val>
                                        </p:tav>
                                        <p:tav tm="100000">
                                          <p:val>
                                            <p:strVal val="#ppt_x"/>
                                          </p:val>
                                        </p:tav>
                                      </p:tavLst>
                                    </p:anim>
                                    <p:anim calcmode="lin" valueType="num">
                                      <p:cBhvr additive="base">
                                        <p:cTn id="55" dur="500" fill="hold"/>
                                        <p:tgtEl>
                                          <p:spTgt spid="9220"/>
                                        </p:tgtEl>
                                        <p:attrNameLst>
                                          <p:attrName>ppt_y</p:attrName>
                                        </p:attrNameLst>
                                      </p:cBhvr>
                                      <p:tavLst>
                                        <p:tav tm="0">
                                          <p:val>
                                            <p:strVal val="#ppt_y"/>
                                          </p:val>
                                        </p:tav>
                                        <p:tav tm="100000">
                                          <p:val>
                                            <p:strVal val="#ppt_y"/>
                                          </p:val>
                                        </p:tav>
                                      </p:tavLst>
                                    </p:anim>
                                  </p:childTnLst>
                                </p:cTn>
                              </p:par>
                              <p:par>
                                <p:cTn id="56" presetID="2" presetClass="entr" presetSubtype="8" fill="hold" nodeType="withEffect">
                                  <p:stCondLst>
                                    <p:cond delay="0"/>
                                  </p:stCondLst>
                                  <p:childTnLst>
                                    <p:set>
                                      <p:cBhvr>
                                        <p:cTn id="57" dur="1" fill="hold">
                                          <p:stCondLst>
                                            <p:cond delay="0"/>
                                          </p:stCondLst>
                                        </p:cTn>
                                        <p:tgtEl>
                                          <p:spTgt spid="9218"/>
                                        </p:tgtEl>
                                        <p:attrNameLst>
                                          <p:attrName>style.visibility</p:attrName>
                                        </p:attrNameLst>
                                      </p:cBhvr>
                                      <p:to>
                                        <p:strVal val="visible"/>
                                      </p:to>
                                    </p:set>
                                    <p:anim calcmode="lin" valueType="num">
                                      <p:cBhvr additive="base">
                                        <p:cTn id="58" dur="500" fill="hold"/>
                                        <p:tgtEl>
                                          <p:spTgt spid="9218"/>
                                        </p:tgtEl>
                                        <p:attrNameLst>
                                          <p:attrName>ppt_x</p:attrName>
                                        </p:attrNameLst>
                                      </p:cBhvr>
                                      <p:tavLst>
                                        <p:tav tm="0">
                                          <p:val>
                                            <p:strVal val="0-#ppt_w/2"/>
                                          </p:val>
                                        </p:tav>
                                        <p:tav tm="100000">
                                          <p:val>
                                            <p:strVal val="#ppt_x"/>
                                          </p:val>
                                        </p:tav>
                                      </p:tavLst>
                                    </p:anim>
                                    <p:anim calcmode="lin" valueType="num">
                                      <p:cBhvr additive="base">
                                        <p:cTn id="59" dur="500" fill="hold"/>
                                        <p:tgtEl>
                                          <p:spTgt spid="92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stretch>
            <a:fillRect/>
          </a:stretch>
        </p:blipFill>
        <p:spPr>
          <a:xfrm>
            <a:off x="0" y="0"/>
            <a:ext cx="12192000" cy="6858000"/>
          </a:xfrm>
          <a:prstGeom prst="rect">
            <a:avLst/>
          </a:prstGeom>
        </p:spPr>
      </p:pic>
      <p:sp>
        <p:nvSpPr>
          <p:cNvPr id="2" name="Titolo 1"/>
          <p:cNvSpPr>
            <a:spLocks noGrp="1"/>
          </p:cNvSpPr>
          <p:nvPr>
            <p:ph type="title"/>
          </p:nvPr>
        </p:nvSpPr>
        <p:spPr>
          <a:xfrm>
            <a:off x="2666999" y="487001"/>
            <a:ext cx="10515600" cy="1325563"/>
          </a:xfrm>
        </p:spPr>
        <p:txBody>
          <a:bodyPr/>
          <a:lstStyle/>
          <a:p>
            <a:r>
              <a:rPr lang="it-IT" dirty="0">
                <a:latin typeface="Muthiara -Demo Version-" panose="02000500000000000000" pitchFamily="2" charset="0"/>
              </a:rPr>
              <a:t>Accounting high school</a:t>
            </a:r>
          </a:p>
        </p:txBody>
      </p:sp>
      <p:sp>
        <p:nvSpPr>
          <p:cNvPr id="3" name="Segnaposto contenuto 2"/>
          <p:cNvSpPr>
            <a:spLocks noGrp="1"/>
          </p:cNvSpPr>
          <p:nvPr>
            <p:ph idx="1"/>
          </p:nvPr>
        </p:nvSpPr>
        <p:spPr>
          <a:xfrm>
            <a:off x="614373" y="1911130"/>
            <a:ext cx="2884300" cy="4372712"/>
          </a:xfrm>
        </p:spPr>
        <p:txBody>
          <a:bodyPr>
            <a:normAutofit lnSpcReduction="10000"/>
          </a:bodyPr>
          <a:lstStyle/>
          <a:p>
            <a:pPr marL="0" indent="0">
              <a:buNone/>
            </a:pPr>
            <a:r>
              <a:rPr lang="en-US" sz="3600" b="1" dirty="0">
                <a:latin typeface="Bradley Hand ITC" panose="03070402050302030203" pitchFamily="66" charset="0"/>
              </a:rPr>
              <a:t>In Italy, Accounting is studied as Business Economics in the Commercial Technical Institutes.</a:t>
            </a:r>
            <a:endParaRPr lang="it-IT" sz="3600" b="1" dirty="0">
              <a:latin typeface="Bradley Hand ITC" panose="03070402050302030203" pitchFamily="66" charset="0"/>
            </a:endParaRPr>
          </a:p>
        </p:txBody>
      </p:sp>
      <p:pic>
        <p:nvPicPr>
          <p:cNvPr id="4" name="Immagine 3"/>
          <p:cNvPicPr>
            <a:picLocks noChangeAspect="1"/>
          </p:cNvPicPr>
          <p:nvPr/>
        </p:nvPicPr>
        <p:blipFill rotWithShape="1">
          <a:blip r:embed="rId3"/>
          <a:srcRect b="10497"/>
          <a:stretch/>
        </p:blipFill>
        <p:spPr>
          <a:xfrm rot="773084">
            <a:off x="-553580" y="-388934"/>
            <a:ext cx="2833171" cy="2091662"/>
          </a:xfrm>
          <a:prstGeom prst="rect">
            <a:avLst/>
          </a:prstGeom>
          <a:ln>
            <a:noFill/>
          </a:ln>
          <a:effectLst>
            <a:softEdge rad="112500"/>
          </a:effectLst>
        </p:spPr>
      </p:pic>
      <p:pic>
        <p:nvPicPr>
          <p:cNvPr id="6" name="Immagine 5"/>
          <p:cNvPicPr>
            <a:picLocks noChangeAspect="1"/>
          </p:cNvPicPr>
          <p:nvPr/>
        </p:nvPicPr>
        <p:blipFill>
          <a:blip r:embed="rId4"/>
          <a:stretch>
            <a:fillRect/>
          </a:stretch>
        </p:blipFill>
        <p:spPr>
          <a:xfrm rot="20973564">
            <a:off x="10367375" y="-177413"/>
            <a:ext cx="2384302" cy="1687590"/>
          </a:xfrm>
          <a:prstGeom prst="rect">
            <a:avLst/>
          </a:prstGeom>
          <a:ln>
            <a:noFill/>
          </a:ln>
          <a:effectLst>
            <a:softEdge rad="112500"/>
          </a:effectLst>
        </p:spPr>
      </p:pic>
      <p:sp>
        <p:nvSpPr>
          <p:cNvPr id="9" name="CasellaDiTesto 8">
            <a:extLst>
              <a:ext uri="{FF2B5EF4-FFF2-40B4-BE49-F238E27FC236}">
                <a16:creationId xmlns="" xmlns:a16="http://schemas.microsoft.com/office/drawing/2014/main" id="{D9A186B8-F83A-4D6F-A08B-75F0EA1FE6D1}"/>
              </a:ext>
            </a:extLst>
          </p:cNvPr>
          <p:cNvSpPr txBox="1"/>
          <p:nvPr/>
        </p:nvSpPr>
        <p:spPr>
          <a:xfrm>
            <a:off x="4050453" y="1395120"/>
            <a:ext cx="4665187" cy="523220"/>
          </a:xfrm>
          <a:prstGeom prst="rect">
            <a:avLst/>
          </a:prstGeom>
          <a:noFill/>
        </p:spPr>
        <p:txBody>
          <a:bodyPr wrap="square">
            <a:spAutoFit/>
          </a:bodyPr>
          <a:lstStyle/>
          <a:p>
            <a:pPr algn="r"/>
            <a:r>
              <a:rPr lang="en-US" sz="2800" b="1" dirty="0">
                <a:latin typeface="Bradley Hand ITC" panose="03070402050302030203" pitchFamily="66" charset="0"/>
              </a:rPr>
              <a:t>Particular subject is economic</a:t>
            </a:r>
          </a:p>
        </p:txBody>
      </p:sp>
      <p:sp>
        <p:nvSpPr>
          <p:cNvPr id="11" name="Arco 10">
            <a:extLst>
              <a:ext uri="{FF2B5EF4-FFF2-40B4-BE49-F238E27FC236}">
                <a16:creationId xmlns="" xmlns:a16="http://schemas.microsoft.com/office/drawing/2014/main" id="{4DD41D94-9C42-4AD7-AC21-34BC70C3F450}"/>
              </a:ext>
            </a:extLst>
          </p:cNvPr>
          <p:cNvSpPr/>
          <p:nvPr/>
        </p:nvSpPr>
        <p:spPr>
          <a:xfrm>
            <a:off x="-85205" y="1574021"/>
            <a:ext cx="4253023" cy="5283979"/>
          </a:xfrm>
          <a:prstGeom prst="arc">
            <a:avLst>
              <a:gd name="adj1" fmla="val 16200000"/>
              <a:gd name="adj2" fmla="val 330396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pic>
        <p:nvPicPr>
          <p:cNvPr id="12" name="Immagine 11">
            <a:extLst>
              <a:ext uri="{FF2B5EF4-FFF2-40B4-BE49-F238E27FC236}">
                <a16:creationId xmlns="" xmlns:a16="http://schemas.microsoft.com/office/drawing/2014/main" id="{E7D77632-4951-4DE6-AE5A-7F4396BC815F}"/>
              </a:ext>
            </a:extLst>
          </p:cNvPr>
          <p:cNvPicPr>
            <a:picLocks noChangeAspect="1"/>
          </p:cNvPicPr>
          <p:nvPr/>
        </p:nvPicPr>
        <p:blipFill rotWithShape="1">
          <a:blip r:embed="rId5"/>
          <a:srcRect t="7970"/>
          <a:stretch/>
        </p:blipFill>
        <p:spPr>
          <a:xfrm>
            <a:off x="6718570" y="1934230"/>
            <a:ext cx="2305215" cy="3308304"/>
          </a:xfrm>
          <a:prstGeom prst="rect">
            <a:avLst/>
          </a:prstGeom>
          <a:ln>
            <a:noFill/>
          </a:ln>
          <a:effectLst>
            <a:softEdge rad="112500"/>
          </a:effectLst>
        </p:spPr>
      </p:pic>
      <p:pic>
        <p:nvPicPr>
          <p:cNvPr id="13" name="Immagine 12">
            <a:extLst>
              <a:ext uri="{FF2B5EF4-FFF2-40B4-BE49-F238E27FC236}">
                <a16:creationId xmlns="" xmlns:a16="http://schemas.microsoft.com/office/drawing/2014/main" id="{17CF0B11-0F90-4DA8-A276-A9711DB84E10}"/>
              </a:ext>
            </a:extLst>
          </p:cNvPr>
          <p:cNvPicPr>
            <a:picLocks noChangeAspect="1"/>
          </p:cNvPicPr>
          <p:nvPr/>
        </p:nvPicPr>
        <p:blipFill>
          <a:blip r:embed="rId6"/>
          <a:stretch>
            <a:fillRect/>
          </a:stretch>
        </p:blipFill>
        <p:spPr>
          <a:xfrm>
            <a:off x="4227893" y="2058458"/>
            <a:ext cx="2375179" cy="3404422"/>
          </a:xfrm>
          <a:prstGeom prst="rect">
            <a:avLst/>
          </a:prstGeom>
          <a:ln>
            <a:noFill/>
          </a:ln>
          <a:effectLst>
            <a:softEdge rad="112500"/>
          </a:effectLst>
        </p:spPr>
      </p:pic>
      <p:pic>
        <p:nvPicPr>
          <p:cNvPr id="14" name="Immagine 13">
            <a:extLst>
              <a:ext uri="{FF2B5EF4-FFF2-40B4-BE49-F238E27FC236}">
                <a16:creationId xmlns="" xmlns:a16="http://schemas.microsoft.com/office/drawing/2014/main" id="{08A4EBAD-012F-4F41-BE0F-9C083174FEE9}"/>
              </a:ext>
            </a:extLst>
          </p:cNvPr>
          <p:cNvPicPr>
            <a:picLocks noChangeAspect="1"/>
          </p:cNvPicPr>
          <p:nvPr/>
        </p:nvPicPr>
        <p:blipFill rotWithShape="1">
          <a:blip r:embed="rId7"/>
          <a:srcRect l="8506" t="28899" r="10264" b="15956"/>
          <a:stretch/>
        </p:blipFill>
        <p:spPr>
          <a:xfrm>
            <a:off x="4782191" y="4293280"/>
            <a:ext cx="3445688" cy="2339199"/>
          </a:xfrm>
          <a:prstGeom prst="rect">
            <a:avLst/>
          </a:prstGeom>
          <a:ln>
            <a:noFill/>
          </a:ln>
          <a:effectLst>
            <a:softEdge rad="112500"/>
          </a:effectLst>
        </p:spPr>
      </p:pic>
      <p:pic>
        <p:nvPicPr>
          <p:cNvPr id="15" name="Immagine 14">
            <a:extLst>
              <a:ext uri="{FF2B5EF4-FFF2-40B4-BE49-F238E27FC236}">
                <a16:creationId xmlns="" xmlns:a16="http://schemas.microsoft.com/office/drawing/2014/main" id="{13E4CA2F-DABD-4B0E-BB58-DCF902EE2F0B}"/>
              </a:ext>
            </a:extLst>
          </p:cNvPr>
          <p:cNvPicPr>
            <a:picLocks noChangeAspect="1"/>
          </p:cNvPicPr>
          <p:nvPr/>
        </p:nvPicPr>
        <p:blipFill>
          <a:blip r:embed="rId8"/>
          <a:stretch>
            <a:fillRect/>
          </a:stretch>
        </p:blipFill>
        <p:spPr>
          <a:xfrm>
            <a:off x="9063950" y="1395120"/>
            <a:ext cx="2233201" cy="2684135"/>
          </a:xfrm>
          <a:prstGeom prst="rect">
            <a:avLst/>
          </a:prstGeom>
          <a:ln>
            <a:noFill/>
          </a:ln>
          <a:effectLst>
            <a:softEdge rad="112500"/>
          </a:effectLst>
        </p:spPr>
      </p:pic>
      <p:pic>
        <p:nvPicPr>
          <p:cNvPr id="16" name="Immagine 15">
            <a:extLst>
              <a:ext uri="{FF2B5EF4-FFF2-40B4-BE49-F238E27FC236}">
                <a16:creationId xmlns="" xmlns:a16="http://schemas.microsoft.com/office/drawing/2014/main" id="{F89646A5-F3C2-4385-AB11-F34043B8833E}"/>
              </a:ext>
            </a:extLst>
          </p:cNvPr>
          <p:cNvPicPr>
            <a:picLocks noChangeAspect="1"/>
          </p:cNvPicPr>
          <p:nvPr/>
        </p:nvPicPr>
        <p:blipFill rotWithShape="1">
          <a:blip r:embed="rId9"/>
          <a:srcRect t="33146"/>
          <a:stretch/>
        </p:blipFill>
        <p:spPr>
          <a:xfrm>
            <a:off x="8371101" y="3453484"/>
            <a:ext cx="2527080" cy="2608514"/>
          </a:xfrm>
          <a:prstGeom prst="rect">
            <a:avLst/>
          </a:prstGeom>
          <a:ln>
            <a:noFill/>
          </a:ln>
          <a:effectLst>
            <a:softEdge rad="112500"/>
          </a:effectLst>
        </p:spPr>
      </p:pic>
    </p:spTree>
    <p:extLst>
      <p:ext uri="{BB962C8B-B14F-4D97-AF65-F5344CB8AC3E}">
        <p14:creationId xmlns:p14="http://schemas.microsoft.com/office/powerpoint/2010/main" val="127101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p:cNvPicPr>
            <a:picLocks noChangeAspect="1"/>
          </p:cNvPicPr>
          <p:nvPr/>
        </p:nvPicPr>
        <p:blipFill>
          <a:blip r:embed="rId2"/>
          <a:stretch>
            <a:fillRect/>
          </a:stretch>
        </p:blipFill>
        <p:spPr>
          <a:xfrm>
            <a:off x="-529" y="2751"/>
            <a:ext cx="12193057" cy="6852498"/>
          </a:xfrm>
          <a:prstGeom prst="rect">
            <a:avLst/>
          </a:prstGeom>
        </p:spPr>
      </p:pic>
      <p:pic>
        <p:nvPicPr>
          <p:cNvPr id="9" name="Immagine 8"/>
          <p:cNvPicPr>
            <a:picLocks noChangeAspect="1"/>
          </p:cNvPicPr>
          <p:nvPr/>
        </p:nvPicPr>
        <p:blipFill rotWithShape="1">
          <a:blip r:embed="rId3"/>
          <a:srcRect b="9958"/>
          <a:stretch/>
        </p:blipFill>
        <p:spPr>
          <a:xfrm rot="21448518">
            <a:off x="9194117" y="736490"/>
            <a:ext cx="3352894" cy="2310708"/>
          </a:xfrm>
          <a:prstGeom prst="rect">
            <a:avLst/>
          </a:prstGeom>
          <a:ln>
            <a:noFill/>
          </a:ln>
          <a:effectLst>
            <a:softEdge rad="112500"/>
          </a:effectLst>
        </p:spPr>
      </p:pic>
      <p:sp>
        <p:nvSpPr>
          <p:cNvPr id="2" name="Titolo 1"/>
          <p:cNvSpPr>
            <a:spLocks noGrp="1"/>
          </p:cNvSpPr>
          <p:nvPr>
            <p:ph type="title"/>
          </p:nvPr>
        </p:nvSpPr>
        <p:spPr>
          <a:xfrm>
            <a:off x="2032433" y="312905"/>
            <a:ext cx="10515600" cy="1325563"/>
          </a:xfrm>
        </p:spPr>
        <p:txBody>
          <a:bodyPr>
            <a:normAutofit/>
          </a:bodyPr>
          <a:lstStyle/>
          <a:p>
            <a:r>
              <a:rPr lang="it-IT" sz="6000" dirty="0">
                <a:latin typeface="Muthiara -Demo Version-" panose="02000500000000000000" pitchFamily="2" charset="0"/>
              </a:rPr>
              <a:t>tourist high school</a:t>
            </a:r>
          </a:p>
        </p:txBody>
      </p:sp>
      <p:pic>
        <p:nvPicPr>
          <p:cNvPr id="7" name="Immagine 6"/>
          <p:cNvPicPr>
            <a:picLocks noChangeAspect="1"/>
          </p:cNvPicPr>
          <p:nvPr/>
        </p:nvPicPr>
        <p:blipFill>
          <a:blip r:embed="rId4"/>
          <a:stretch>
            <a:fillRect/>
          </a:stretch>
        </p:blipFill>
        <p:spPr>
          <a:xfrm rot="1331329">
            <a:off x="-412596" y="-518037"/>
            <a:ext cx="1962852" cy="2363601"/>
          </a:xfrm>
          <a:prstGeom prst="rect">
            <a:avLst/>
          </a:prstGeom>
          <a:ln>
            <a:noFill/>
          </a:ln>
          <a:effectLst>
            <a:softEdge rad="112500"/>
          </a:effectLst>
        </p:spPr>
      </p:pic>
      <p:sp>
        <p:nvSpPr>
          <p:cNvPr id="11" name="Rettangolo 10">
            <a:extLst>
              <a:ext uri="{FF2B5EF4-FFF2-40B4-BE49-F238E27FC236}">
                <a16:creationId xmlns="" xmlns:a16="http://schemas.microsoft.com/office/drawing/2014/main" id="{9049345E-CE1F-4F4D-A30E-7EB0CD699F61}"/>
              </a:ext>
            </a:extLst>
          </p:cNvPr>
          <p:cNvSpPr/>
          <p:nvPr/>
        </p:nvSpPr>
        <p:spPr>
          <a:xfrm>
            <a:off x="1280796" y="1338038"/>
            <a:ext cx="8274876"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Bradley Hand ITC" panose="03070402050302030203" pitchFamily="66" charset="0"/>
                <a:ea typeface="+mn-ea"/>
                <a:cs typeface="+mn-cs"/>
              </a:rPr>
              <a:t>the study plan includes both the teaching of the humanities and the scientific ones and specific subjects by message</a:t>
            </a:r>
            <a:endParaRPr kumimoji="0" lang="it-IT" sz="2800" b="0" i="0" u="none" strike="noStrike" kern="1200" cap="none" spc="0" normalizeH="0" baseline="0" noProof="0" dirty="0">
              <a:ln>
                <a:noFill/>
              </a:ln>
              <a:solidFill>
                <a:prstClr val="black"/>
              </a:solidFill>
              <a:effectLst/>
              <a:uLnTx/>
              <a:uFillTx/>
              <a:latin typeface="Bradley Hand ITC" panose="03070402050302030203" pitchFamily="66" charset="0"/>
              <a:ea typeface="+mn-ea"/>
              <a:cs typeface="+mn-cs"/>
            </a:endParaRPr>
          </a:p>
        </p:txBody>
      </p:sp>
      <p:pic>
        <p:nvPicPr>
          <p:cNvPr id="12" name="Segnaposto contenuto 3">
            <a:extLst>
              <a:ext uri="{FF2B5EF4-FFF2-40B4-BE49-F238E27FC236}">
                <a16:creationId xmlns="" xmlns:a16="http://schemas.microsoft.com/office/drawing/2014/main" id="{9A1F556A-3EF5-4100-8CD2-0D1276B8F8AB}"/>
              </a:ext>
            </a:extLst>
          </p:cNvPr>
          <p:cNvPicPr>
            <a:picLocks noGrp="1" noChangeAspect="1"/>
          </p:cNvPicPr>
          <p:nvPr>
            <p:ph idx="1"/>
          </p:nvPr>
        </p:nvPicPr>
        <p:blipFill rotWithShape="1">
          <a:blip r:embed="rId5"/>
          <a:srcRect b="8251"/>
          <a:stretch/>
        </p:blipFill>
        <p:spPr>
          <a:xfrm>
            <a:off x="8242210" y="3290071"/>
            <a:ext cx="3568093" cy="2588743"/>
          </a:xfrm>
          <a:prstGeom prst="rect">
            <a:avLst/>
          </a:prstGeom>
          <a:ln>
            <a:noFill/>
          </a:ln>
          <a:effectLst>
            <a:softEdge rad="112500"/>
          </a:effectLst>
        </p:spPr>
      </p:pic>
      <p:pic>
        <p:nvPicPr>
          <p:cNvPr id="13" name="Immagine 12">
            <a:extLst>
              <a:ext uri="{FF2B5EF4-FFF2-40B4-BE49-F238E27FC236}">
                <a16:creationId xmlns="" xmlns:a16="http://schemas.microsoft.com/office/drawing/2014/main" id="{9C939067-CD5D-4B69-BAA6-54A2E2833894}"/>
              </a:ext>
            </a:extLst>
          </p:cNvPr>
          <p:cNvPicPr>
            <a:picLocks noChangeAspect="1"/>
          </p:cNvPicPr>
          <p:nvPr/>
        </p:nvPicPr>
        <p:blipFill rotWithShape="1">
          <a:blip r:embed="rId6"/>
          <a:srcRect l="4588"/>
          <a:stretch/>
        </p:blipFill>
        <p:spPr>
          <a:xfrm>
            <a:off x="843230" y="2274341"/>
            <a:ext cx="2601109" cy="3721254"/>
          </a:xfrm>
          <a:prstGeom prst="rect">
            <a:avLst/>
          </a:prstGeom>
          <a:ln>
            <a:noFill/>
          </a:ln>
          <a:effectLst>
            <a:softEdge rad="112500"/>
          </a:effectLst>
        </p:spPr>
      </p:pic>
      <p:pic>
        <p:nvPicPr>
          <p:cNvPr id="14" name="Immagine 13">
            <a:extLst>
              <a:ext uri="{FF2B5EF4-FFF2-40B4-BE49-F238E27FC236}">
                <a16:creationId xmlns="" xmlns:a16="http://schemas.microsoft.com/office/drawing/2014/main" id="{5A010CDD-E2CE-42F3-9391-235F09BF6420}"/>
              </a:ext>
            </a:extLst>
          </p:cNvPr>
          <p:cNvPicPr>
            <a:picLocks noChangeAspect="1"/>
          </p:cNvPicPr>
          <p:nvPr/>
        </p:nvPicPr>
        <p:blipFill>
          <a:blip r:embed="rId7"/>
          <a:stretch>
            <a:fillRect/>
          </a:stretch>
        </p:blipFill>
        <p:spPr>
          <a:xfrm>
            <a:off x="3598353" y="2846463"/>
            <a:ext cx="2320325" cy="3093766"/>
          </a:xfrm>
          <a:prstGeom prst="rect">
            <a:avLst/>
          </a:prstGeom>
          <a:ln>
            <a:noFill/>
          </a:ln>
          <a:effectLst>
            <a:softEdge rad="112500"/>
          </a:effectLst>
        </p:spPr>
      </p:pic>
      <p:pic>
        <p:nvPicPr>
          <p:cNvPr id="15" name="Immagine 14">
            <a:extLst>
              <a:ext uri="{FF2B5EF4-FFF2-40B4-BE49-F238E27FC236}">
                <a16:creationId xmlns="" xmlns:a16="http://schemas.microsoft.com/office/drawing/2014/main" id="{337EFF5F-952E-4FE3-84AD-D1EFCE42DC70}"/>
              </a:ext>
            </a:extLst>
          </p:cNvPr>
          <p:cNvPicPr>
            <a:picLocks noChangeAspect="1"/>
          </p:cNvPicPr>
          <p:nvPr/>
        </p:nvPicPr>
        <p:blipFill>
          <a:blip r:embed="rId8"/>
          <a:stretch>
            <a:fillRect/>
          </a:stretch>
        </p:blipFill>
        <p:spPr>
          <a:xfrm>
            <a:off x="6072692" y="2723632"/>
            <a:ext cx="2169518" cy="3180650"/>
          </a:xfrm>
          <a:prstGeom prst="rect">
            <a:avLst/>
          </a:prstGeom>
          <a:ln>
            <a:noFill/>
          </a:ln>
          <a:effectLst>
            <a:softEdge rad="112500"/>
          </a:effectLst>
        </p:spPr>
      </p:pic>
    </p:spTree>
    <p:extLst>
      <p:ext uri="{BB962C8B-B14F-4D97-AF65-F5344CB8AC3E}">
        <p14:creationId xmlns:p14="http://schemas.microsoft.com/office/powerpoint/2010/main" val="272999945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magine 20">
            <a:extLst>
              <a:ext uri="{FF2B5EF4-FFF2-40B4-BE49-F238E27FC236}">
                <a16:creationId xmlns="" xmlns:a16="http://schemas.microsoft.com/office/drawing/2014/main" id="{7A7968AE-8852-4697-BBBE-A762F14132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667002" y="-2667001"/>
            <a:ext cx="6857999" cy="12192002"/>
          </a:xfrm>
          <a:prstGeom prst="rect">
            <a:avLst/>
          </a:prstGeom>
          <a:noFill/>
          <a:ln>
            <a:noFill/>
          </a:ln>
        </p:spPr>
      </p:pic>
      <p:pic>
        <p:nvPicPr>
          <p:cNvPr id="5" name="Immagine 4"/>
          <p:cNvPicPr>
            <a:picLocks noChangeAspect="1"/>
          </p:cNvPicPr>
          <p:nvPr/>
        </p:nvPicPr>
        <p:blipFill>
          <a:blip r:embed="rId3"/>
          <a:stretch>
            <a:fillRect/>
          </a:stretch>
        </p:blipFill>
        <p:spPr>
          <a:xfrm>
            <a:off x="0" y="0"/>
            <a:ext cx="5763199" cy="3286491"/>
          </a:xfrm>
          <a:prstGeom prst="rect">
            <a:avLst/>
          </a:prstGeom>
        </p:spPr>
      </p:pic>
      <p:pic>
        <p:nvPicPr>
          <p:cNvPr id="6" name="Immagine 5"/>
          <p:cNvPicPr>
            <a:picLocks noChangeAspect="1"/>
          </p:cNvPicPr>
          <p:nvPr/>
        </p:nvPicPr>
        <p:blipFill>
          <a:blip r:embed="rId4"/>
          <a:stretch>
            <a:fillRect/>
          </a:stretch>
        </p:blipFill>
        <p:spPr>
          <a:xfrm>
            <a:off x="0" y="3758489"/>
            <a:ext cx="5209953" cy="3099511"/>
          </a:xfrm>
          <a:prstGeom prst="rect">
            <a:avLst/>
          </a:prstGeom>
        </p:spPr>
      </p:pic>
      <p:pic>
        <p:nvPicPr>
          <p:cNvPr id="7" name="Immagine 6"/>
          <p:cNvPicPr>
            <a:picLocks noChangeAspect="1"/>
          </p:cNvPicPr>
          <p:nvPr/>
        </p:nvPicPr>
        <p:blipFill>
          <a:blip r:embed="rId5"/>
          <a:stretch>
            <a:fillRect/>
          </a:stretch>
        </p:blipFill>
        <p:spPr>
          <a:xfrm>
            <a:off x="-1" y="1832383"/>
            <a:ext cx="4167963" cy="2849194"/>
          </a:xfrm>
          <a:prstGeom prst="rect">
            <a:avLst/>
          </a:prstGeom>
        </p:spPr>
      </p:pic>
      <p:pic>
        <p:nvPicPr>
          <p:cNvPr id="9" name="Immagin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58771" y="-63760"/>
            <a:ext cx="1112693" cy="1016260"/>
          </a:xfrm>
          <a:prstGeom prst="rect">
            <a:avLst/>
          </a:prstGeom>
        </p:spPr>
      </p:pic>
      <p:pic>
        <p:nvPicPr>
          <p:cNvPr id="10" name="Immagin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5867" y="0"/>
            <a:ext cx="952500" cy="952500"/>
          </a:xfrm>
          <a:prstGeom prst="rect">
            <a:avLst/>
          </a:prstGeom>
        </p:spPr>
      </p:pic>
      <p:sp>
        <p:nvSpPr>
          <p:cNvPr id="11" name="CasellaDiTesto 10"/>
          <p:cNvSpPr txBox="1"/>
          <p:nvPr/>
        </p:nvSpPr>
        <p:spPr>
          <a:xfrm>
            <a:off x="6243596" y="367725"/>
            <a:ext cx="3719946" cy="584775"/>
          </a:xfrm>
          <a:prstGeom prst="rect">
            <a:avLst/>
          </a:prstGeom>
          <a:noFill/>
          <a:ln>
            <a:solidFill>
              <a:srgbClr val="35A984"/>
            </a:solidFill>
          </a:ln>
          <a:effectLst>
            <a:glow rad="228600">
              <a:schemeClr val="accent4">
                <a:lumMod val="75000"/>
                <a:alpha val="40000"/>
              </a:schemeClr>
            </a:glo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effectLst/>
                <a:uLnTx/>
                <a:uFillTx/>
                <a:latin typeface="Bell MT" panose="02020503060305020303" pitchFamily="18" charset="0"/>
                <a:ea typeface="+mn-ea"/>
                <a:cs typeface="+mn-cs"/>
              </a:rPr>
              <a:t>THE UNIVERSITY</a:t>
            </a:r>
          </a:p>
        </p:txBody>
      </p:sp>
      <p:sp>
        <p:nvSpPr>
          <p:cNvPr id="17" name="Memoria interna 16"/>
          <p:cNvSpPr/>
          <p:nvPr/>
        </p:nvSpPr>
        <p:spPr>
          <a:xfrm>
            <a:off x="6923230" y="2239602"/>
            <a:ext cx="3358454" cy="3169296"/>
          </a:xfrm>
          <a:prstGeom prst="flowChartInternalStorage">
            <a:avLst/>
          </a:prstGeom>
          <a:solidFill>
            <a:schemeClr val="accent4">
              <a:lumMod val="40000"/>
              <a:lumOff val="60000"/>
            </a:schemeClr>
          </a:solidFill>
          <a:ln>
            <a:solidFill>
              <a:srgbClr val="367A8F"/>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8" name="Memoria interna 17"/>
          <p:cNvSpPr/>
          <p:nvPr/>
        </p:nvSpPr>
        <p:spPr>
          <a:xfrm>
            <a:off x="6724462" y="2496613"/>
            <a:ext cx="3239079" cy="3169295"/>
          </a:xfrm>
          <a:prstGeom prst="flowChartInternalStorage">
            <a:avLst/>
          </a:prstGeom>
          <a:solidFill>
            <a:schemeClr val="accent4">
              <a:lumMod val="40000"/>
              <a:lumOff val="60000"/>
            </a:schemeClr>
          </a:solidFill>
          <a:ln>
            <a:solidFill>
              <a:srgbClr val="367A8F"/>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9" name="Memoria interna 18"/>
          <p:cNvSpPr/>
          <p:nvPr/>
        </p:nvSpPr>
        <p:spPr>
          <a:xfrm>
            <a:off x="6525695" y="3136605"/>
            <a:ext cx="3239079" cy="2771099"/>
          </a:xfrm>
          <a:prstGeom prst="flowChartInternalStorage">
            <a:avLst/>
          </a:prstGeom>
          <a:solidFill>
            <a:schemeClr val="accent4">
              <a:lumMod val="40000"/>
              <a:lumOff val="60000"/>
            </a:schemeClr>
          </a:solidFill>
          <a:ln>
            <a:solidFill>
              <a:srgbClr val="367A8F"/>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20" name="Connettore 19"/>
          <p:cNvSpPr/>
          <p:nvPr/>
        </p:nvSpPr>
        <p:spPr>
          <a:xfrm>
            <a:off x="6643185" y="3690954"/>
            <a:ext cx="198767" cy="218209"/>
          </a:xfrm>
          <a:prstGeom prst="flowChartConnector">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2" name="Connettore 21"/>
          <p:cNvSpPr/>
          <p:nvPr/>
        </p:nvSpPr>
        <p:spPr>
          <a:xfrm>
            <a:off x="6648367" y="5198933"/>
            <a:ext cx="198767" cy="218209"/>
          </a:xfrm>
          <a:prstGeom prst="flowChartConnector">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3" name="Connettore 22"/>
          <p:cNvSpPr/>
          <p:nvPr/>
        </p:nvSpPr>
        <p:spPr>
          <a:xfrm>
            <a:off x="6640412" y="4399734"/>
            <a:ext cx="198767" cy="218209"/>
          </a:xfrm>
          <a:prstGeom prst="flowChartConnector">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4" name="CasellaDiTesto 23"/>
          <p:cNvSpPr txBox="1"/>
          <p:nvPr/>
        </p:nvSpPr>
        <p:spPr>
          <a:xfrm>
            <a:off x="6970216" y="3549544"/>
            <a:ext cx="3763521"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Bahnschrift Light SemiCondensed" panose="020B0502040204020203" pitchFamily="34" charset="0"/>
                <a:ea typeface="Arial Unicode MS" panose="020B0604020202020204" pitchFamily="34" charset="-128"/>
                <a:cs typeface="Arial Unicode MS" panose="020B0604020202020204" pitchFamily="34" charset="-128"/>
              </a:rPr>
              <a:t>public or private</a:t>
            </a:r>
          </a:p>
        </p:txBody>
      </p:sp>
      <p:sp>
        <p:nvSpPr>
          <p:cNvPr id="25" name="CasellaDiTesto 24"/>
          <p:cNvSpPr txBox="1"/>
          <p:nvPr/>
        </p:nvSpPr>
        <p:spPr>
          <a:xfrm>
            <a:off x="7025806" y="4278902"/>
            <a:ext cx="6041361"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err="1">
                <a:ln>
                  <a:noFill/>
                </a:ln>
                <a:solidFill>
                  <a:prstClr val="black"/>
                </a:solidFill>
                <a:effectLst/>
                <a:uLnTx/>
                <a:uFillTx/>
                <a:latin typeface="Bahnschrift Light SemiCondensed" panose="020B0502040204020203" pitchFamily="34" charset="0"/>
                <a:ea typeface="+mn-ea"/>
                <a:cs typeface="+mn-cs"/>
              </a:rPr>
              <a:t>divided</a:t>
            </a:r>
            <a:r>
              <a:rPr kumimoji="0" lang="it-IT" sz="2000" b="0" i="0" u="none" strike="noStrike" kern="1200" cap="none" spc="0" normalizeH="0" baseline="0" noProof="0" dirty="0">
                <a:ln>
                  <a:noFill/>
                </a:ln>
                <a:solidFill>
                  <a:prstClr val="black"/>
                </a:solidFill>
                <a:effectLst/>
                <a:uLnTx/>
                <a:uFillTx/>
                <a:latin typeface="Bahnschrift Light SemiCondensed" panose="020B0502040204020203" pitchFamily="34" charset="0"/>
                <a:ea typeface="+mn-ea"/>
                <a:cs typeface="+mn-cs"/>
              </a:rPr>
              <a:t> </a:t>
            </a:r>
            <a:r>
              <a:rPr kumimoji="0" lang="it-IT" sz="2000" b="0" i="0" u="none" strike="noStrike" kern="1200" cap="none" spc="0" normalizeH="0" baseline="0" noProof="0" dirty="0" err="1">
                <a:ln>
                  <a:noFill/>
                </a:ln>
                <a:solidFill>
                  <a:prstClr val="black"/>
                </a:solidFill>
                <a:effectLst/>
                <a:uLnTx/>
                <a:uFillTx/>
                <a:latin typeface="Bahnschrift Light SemiCondensed" panose="020B0502040204020203" pitchFamily="34" charset="0"/>
                <a:ea typeface="+mn-ea"/>
                <a:cs typeface="+mn-cs"/>
              </a:rPr>
              <a:t>into</a:t>
            </a:r>
            <a:r>
              <a:rPr kumimoji="0" lang="it-IT" sz="2000" b="0" i="0" u="none" strike="noStrike" kern="1200" cap="none" spc="0" normalizeH="0" baseline="0" noProof="0" dirty="0">
                <a:ln>
                  <a:noFill/>
                </a:ln>
                <a:solidFill>
                  <a:prstClr val="black"/>
                </a:solidFill>
                <a:effectLst/>
                <a:uLnTx/>
                <a:uFillTx/>
                <a:latin typeface="Bahnschrift Light SemiCondensed" panose="020B0502040204020203" pitchFamily="34" charset="0"/>
                <a:ea typeface="+mn-ea"/>
                <a:cs typeface="+mn-cs"/>
              </a:rPr>
              <a:t> </a:t>
            </a:r>
            <a:r>
              <a:rPr kumimoji="0" lang="it-IT" sz="2000" b="0" i="0" u="none" strike="noStrike" kern="1200" cap="none" spc="0" normalizeH="0" baseline="0" noProof="0" dirty="0" err="1">
                <a:ln>
                  <a:noFill/>
                </a:ln>
                <a:solidFill>
                  <a:prstClr val="black"/>
                </a:solidFill>
                <a:effectLst/>
                <a:uLnTx/>
                <a:uFillTx/>
                <a:latin typeface="Bahnschrift Light SemiCondensed" panose="020B0502040204020203" pitchFamily="34" charset="0"/>
                <a:ea typeface="+mn-ea"/>
                <a:cs typeface="+mn-cs"/>
              </a:rPr>
              <a:t>faculties</a:t>
            </a:r>
            <a:endParaRPr kumimoji="0" lang="it-IT" sz="2000" b="0" i="0" u="none" strike="noStrike" kern="1200" cap="none" spc="0" normalizeH="0" baseline="0" noProof="0" dirty="0">
              <a:ln>
                <a:noFill/>
              </a:ln>
              <a:solidFill>
                <a:prstClr val="black"/>
              </a:solidFill>
              <a:effectLst/>
              <a:uLnTx/>
              <a:uFillTx/>
              <a:latin typeface="Bahnschrift Light SemiCondensed" panose="020B0502040204020203" pitchFamily="34" charset="0"/>
              <a:ea typeface="+mn-ea"/>
              <a:cs typeface="+mn-cs"/>
            </a:endParaRPr>
          </a:p>
        </p:txBody>
      </p:sp>
      <p:sp>
        <p:nvSpPr>
          <p:cNvPr id="26" name="CasellaDiTesto 25"/>
          <p:cNvSpPr txBox="1"/>
          <p:nvPr/>
        </p:nvSpPr>
        <p:spPr>
          <a:xfrm>
            <a:off x="7028951" y="5080451"/>
            <a:ext cx="46239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err="1">
                <a:ln>
                  <a:noFill/>
                </a:ln>
                <a:solidFill>
                  <a:prstClr val="black"/>
                </a:solidFill>
                <a:effectLst/>
                <a:uLnTx/>
                <a:uFillTx/>
                <a:latin typeface="Bahnschrift Light SemiCondensed" panose="020B0502040204020203" pitchFamily="34" charset="0"/>
                <a:ea typeface="+mn-ea"/>
                <a:cs typeface="+mn-cs"/>
              </a:rPr>
              <a:t>degree</a:t>
            </a:r>
            <a:r>
              <a:rPr kumimoji="0" lang="it-IT" sz="2000" b="0" i="0" u="none" strike="noStrike" kern="1200" cap="none" spc="0" normalizeH="0" baseline="0" noProof="0" dirty="0">
                <a:ln>
                  <a:noFill/>
                </a:ln>
                <a:solidFill>
                  <a:prstClr val="black"/>
                </a:solidFill>
                <a:effectLst/>
                <a:uLnTx/>
                <a:uFillTx/>
                <a:latin typeface="Bahnschrift Light SemiCondensed" panose="020B0502040204020203" pitchFamily="34" charset="0"/>
                <a:ea typeface="+mn-ea"/>
                <a:cs typeface="+mn-cs"/>
              </a:rPr>
              <a:t> </a:t>
            </a:r>
            <a:r>
              <a:rPr kumimoji="0" lang="it-IT" sz="2000" b="0" i="0" u="none" strike="noStrike" kern="1200" cap="none" spc="0" normalizeH="0" baseline="0" noProof="0" dirty="0" err="1">
                <a:ln>
                  <a:noFill/>
                </a:ln>
                <a:solidFill>
                  <a:prstClr val="black"/>
                </a:solidFill>
                <a:effectLst/>
                <a:uLnTx/>
                <a:uFillTx/>
                <a:latin typeface="Bahnschrift Light SemiCondensed" panose="020B0502040204020203" pitchFamily="34" charset="0"/>
                <a:ea typeface="+mn-ea"/>
                <a:cs typeface="+mn-cs"/>
              </a:rPr>
              <a:t>courses</a:t>
            </a:r>
            <a:endParaRPr kumimoji="0" lang="it-IT" sz="2000" b="0" i="0" u="none" strike="noStrike" kern="1200" cap="none" spc="0" normalizeH="0" baseline="0" noProof="0" dirty="0">
              <a:ln>
                <a:noFill/>
              </a:ln>
              <a:solidFill>
                <a:prstClr val="black"/>
              </a:solidFill>
              <a:effectLst/>
              <a:uLnTx/>
              <a:uFillTx/>
              <a:latin typeface="Bahnschrift Light SemiCondensed" panose="020B0502040204020203" pitchFamily="34" charset="0"/>
              <a:ea typeface="+mn-ea"/>
              <a:cs typeface="+mn-cs"/>
            </a:endParaRPr>
          </a:p>
        </p:txBody>
      </p:sp>
      <p:sp>
        <p:nvSpPr>
          <p:cNvPr id="27" name="Nastro 1 26"/>
          <p:cNvSpPr/>
          <p:nvPr/>
        </p:nvSpPr>
        <p:spPr>
          <a:xfrm>
            <a:off x="8981579" y="2965366"/>
            <a:ext cx="1066012" cy="502981"/>
          </a:xfrm>
          <a:prstGeom prst="ribbon2">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028922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ppt_x"/>
                                          </p:val>
                                        </p:tav>
                                        <p:tav tm="100000">
                                          <p:val>
                                            <p:strVal val="#ppt_x"/>
                                          </p:val>
                                        </p:tav>
                                      </p:tavLst>
                                    </p:anim>
                                    <p:anim calcmode="lin" valueType="num">
                                      <p:cBhvr additive="base">
                                        <p:cTn id="23" dur="500" fill="hold"/>
                                        <p:tgtEl>
                                          <p:spTgt spid="18"/>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16" presetClass="entr" presetSubtype="21"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14" presetClass="entr" presetSubtype="1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randombar(horizontal)">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par>
                                <p:cTn id="45" presetID="14" presetClass="entr" presetSubtype="1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randombar(horizontal)">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1000"/>
                                        <p:tgtEl>
                                          <p:spTgt spid="22"/>
                                        </p:tgtEl>
                                      </p:cBhvr>
                                    </p:animEffect>
                                    <p:anim calcmode="lin" valueType="num">
                                      <p:cBhvr>
                                        <p:cTn id="53" dur="1000" fill="hold"/>
                                        <p:tgtEl>
                                          <p:spTgt spid="22"/>
                                        </p:tgtEl>
                                        <p:attrNameLst>
                                          <p:attrName>ppt_x</p:attrName>
                                        </p:attrNameLst>
                                      </p:cBhvr>
                                      <p:tavLst>
                                        <p:tav tm="0">
                                          <p:val>
                                            <p:strVal val="#ppt_x"/>
                                          </p:val>
                                        </p:tav>
                                        <p:tav tm="100000">
                                          <p:val>
                                            <p:strVal val="#ppt_x"/>
                                          </p:val>
                                        </p:tav>
                                      </p:tavLst>
                                    </p:anim>
                                    <p:anim calcmode="lin" valueType="num">
                                      <p:cBhvr>
                                        <p:cTn id="54" dur="1000" fill="hold"/>
                                        <p:tgtEl>
                                          <p:spTgt spid="22"/>
                                        </p:tgtEl>
                                        <p:attrNameLst>
                                          <p:attrName>ppt_y</p:attrName>
                                        </p:attrNameLst>
                                      </p:cBhvr>
                                      <p:tavLst>
                                        <p:tav tm="0">
                                          <p:val>
                                            <p:strVal val="#ppt_y+.1"/>
                                          </p:val>
                                        </p:tav>
                                        <p:tav tm="100000">
                                          <p:val>
                                            <p:strVal val="#ppt_y"/>
                                          </p:val>
                                        </p:tav>
                                      </p:tavLst>
                                    </p:anim>
                                  </p:childTnLst>
                                </p:cTn>
                              </p:par>
                              <p:par>
                                <p:cTn id="55" presetID="14" presetClass="entr" presetSubtype="1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randombar(horizontal)">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26" presetClass="entr" presetSubtype="0"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wipe(down)">
                                      <p:cBhvr>
                                        <p:cTn id="62" dur="580">
                                          <p:stCondLst>
                                            <p:cond delay="0"/>
                                          </p:stCondLst>
                                        </p:cTn>
                                        <p:tgtEl>
                                          <p:spTgt spid="5"/>
                                        </p:tgtEl>
                                      </p:cBhvr>
                                    </p:animEffect>
                                    <p:anim calcmode="lin" valueType="num">
                                      <p:cBhvr>
                                        <p:cTn id="6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68" dur="26">
                                          <p:stCondLst>
                                            <p:cond delay="650"/>
                                          </p:stCondLst>
                                        </p:cTn>
                                        <p:tgtEl>
                                          <p:spTgt spid="5"/>
                                        </p:tgtEl>
                                      </p:cBhvr>
                                      <p:to x="100000" y="60000"/>
                                    </p:animScale>
                                    <p:animScale>
                                      <p:cBhvr>
                                        <p:cTn id="69" dur="166" decel="50000">
                                          <p:stCondLst>
                                            <p:cond delay="676"/>
                                          </p:stCondLst>
                                        </p:cTn>
                                        <p:tgtEl>
                                          <p:spTgt spid="5"/>
                                        </p:tgtEl>
                                      </p:cBhvr>
                                      <p:to x="100000" y="100000"/>
                                    </p:animScale>
                                    <p:animScale>
                                      <p:cBhvr>
                                        <p:cTn id="70" dur="26">
                                          <p:stCondLst>
                                            <p:cond delay="1312"/>
                                          </p:stCondLst>
                                        </p:cTn>
                                        <p:tgtEl>
                                          <p:spTgt spid="5"/>
                                        </p:tgtEl>
                                      </p:cBhvr>
                                      <p:to x="100000" y="80000"/>
                                    </p:animScale>
                                    <p:animScale>
                                      <p:cBhvr>
                                        <p:cTn id="71" dur="166" decel="50000">
                                          <p:stCondLst>
                                            <p:cond delay="1338"/>
                                          </p:stCondLst>
                                        </p:cTn>
                                        <p:tgtEl>
                                          <p:spTgt spid="5"/>
                                        </p:tgtEl>
                                      </p:cBhvr>
                                      <p:to x="100000" y="100000"/>
                                    </p:animScale>
                                    <p:animScale>
                                      <p:cBhvr>
                                        <p:cTn id="72" dur="26">
                                          <p:stCondLst>
                                            <p:cond delay="1642"/>
                                          </p:stCondLst>
                                        </p:cTn>
                                        <p:tgtEl>
                                          <p:spTgt spid="5"/>
                                        </p:tgtEl>
                                      </p:cBhvr>
                                      <p:to x="100000" y="90000"/>
                                    </p:animScale>
                                    <p:animScale>
                                      <p:cBhvr>
                                        <p:cTn id="73" dur="166" decel="50000">
                                          <p:stCondLst>
                                            <p:cond delay="1668"/>
                                          </p:stCondLst>
                                        </p:cTn>
                                        <p:tgtEl>
                                          <p:spTgt spid="5"/>
                                        </p:tgtEl>
                                      </p:cBhvr>
                                      <p:to x="100000" y="100000"/>
                                    </p:animScale>
                                    <p:animScale>
                                      <p:cBhvr>
                                        <p:cTn id="74" dur="26">
                                          <p:stCondLst>
                                            <p:cond delay="1808"/>
                                          </p:stCondLst>
                                        </p:cTn>
                                        <p:tgtEl>
                                          <p:spTgt spid="5"/>
                                        </p:tgtEl>
                                      </p:cBhvr>
                                      <p:to x="100000" y="95000"/>
                                    </p:animScale>
                                    <p:animScale>
                                      <p:cBhvr>
                                        <p:cTn id="75" dur="166" decel="50000">
                                          <p:stCondLst>
                                            <p:cond delay="1834"/>
                                          </p:stCondLst>
                                        </p:cTn>
                                        <p:tgtEl>
                                          <p:spTgt spid="5"/>
                                        </p:tgtEl>
                                      </p:cBhvr>
                                      <p:to x="100000" y="100000"/>
                                    </p:animScale>
                                  </p:childTnLst>
                                </p:cTn>
                              </p:par>
                            </p:childTnLst>
                          </p:cTn>
                        </p:par>
                      </p:childTnLst>
                    </p:cTn>
                  </p:par>
                  <p:par>
                    <p:cTn id="76" fill="hold">
                      <p:stCondLst>
                        <p:cond delay="indefinite"/>
                      </p:stCondLst>
                      <p:childTnLst>
                        <p:par>
                          <p:cTn id="77" fill="hold">
                            <p:stCondLst>
                              <p:cond delay="0"/>
                            </p:stCondLst>
                            <p:childTnLst>
                              <p:par>
                                <p:cTn id="78" presetID="21" presetClass="entr" presetSubtype="1" fill="hold" nodeType="clickEffect">
                                  <p:stCondLst>
                                    <p:cond delay="0"/>
                                  </p:stCondLst>
                                  <p:childTnLst>
                                    <p:set>
                                      <p:cBhvr>
                                        <p:cTn id="79" dur="1" fill="hold">
                                          <p:stCondLst>
                                            <p:cond delay="0"/>
                                          </p:stCondLst>
                                        </p:cTn>
                                        <p:tgtEl>
                                          <p:spTgt spid="7"/>
                                        </p:tgtEl>
                                        <p:attrNameLst>
                                          <p:attrName>style.visibility</p:attrName>
                                        </p:attrNameLst>
                                      </p:cBhvr>
                                      <p:to>
                                        <p:strVal val="visible"/>
                                      </p:to>
                                    </p:set>
                                    <p:animEffect transition="in" filter="wheel(1)">
                                      <p:cBhvr>
                                        <p:cTn id="80" dur="2000"/>
                                        <p:tgtEl>
                                          <p:spTgt spid="7"/>
                                        </p:tgtEl>
                                      </p:cBhvr>
                                    </p:animEffect>
                                  </p:childTnLst>
                                </p:cTn>
                              </p:par>
                            </p:childTnLst>
                          </p:cTn>
                        </p:par>
                      </p:childTnLst>
                    </p:cTn>
                  </p:par>
                  <p:par>
                    <p:cTn id="81" fill="hold">
                      <p:stCondLst>
                        <p:cond delay="indefinite"/>
                      </p:stCondLst>
                      <p:childTnLst>
                        <p:par>
                          <p:cTn id="82" fill="hold">
                            <p:stCondLst>
                              <p:cond delay="0"/>
                            </p:stCondLst>
                            <p:childTnLst>
                              <p:par>
                                <p:cTn id="83" presetID="6" presetClass="entr" presetSubtype="16" fill="hold" nodeType="click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circle(in)">
                                      <p:cBhvr>
                                        <p:cTn id="85" dur="2000"/>
                                        <p:tgtEl>
                                          <p:spTgt spid="6"/>
                                        </p:tgtEl>
                                      </p:cBhvr>
                                    </p:animEffect>
                                  </p:childTnLst>
                                </p:cTn>
                              </p:par>
                            </p:childTnLst>
                          </p:cTn>
                        </p:par>
                        <p:par>
                          <p:cTn id="86" fill="hold">
                            <p:stCondLst>
                              <p:cond delay="2000"/>
                            </p:stCondLst>
                            <p:childTnLst>
                              <p:par>
                                <p:cTn id="87" presetID="2" presetClass="entr" presetSubtype="4" fill="hold" grpId="0" nodeType="afterEffect">
                                  <p:stCondLst>
                                    <p:cond delay="0"/>
                                  </p:stCondLst>
                                  <p:childTnLst>
                                    <p:set>
                                      <p:cBhvr>
                                        <p:cTn id="88" dur="1" fill="hold">
                                          <p:stCondLst>
                                            <p:cond delay="0"/>
                                          </p:stCondLst>
                                        </p:cTn>
                                        <p:tgtEl>
                                          <p:spTgt spid="27"/>
                                        </p:tgtEl>
                                        <p:attrNameLst>
                                          <p:attrName>style.visibility</p:attrName>
                                        </p:attrNameLst>
                                      </p:cBhvr>
                                      <p:to>
                                        <p:strVal val="visible"/>
                                      </p:to>
                                    </p:set>
                                    <p:anim calcmode="lin" valueType="num">
                                      <p:cBhvr additive="base">
                                        <p:cTn id="89" dur="500" fill="hold"/>
                                        <p:tgtEl>
                                          <p:spTgt spid="27"/>
                                        </p:tgtEl>
                                        <p:attrNameLst>
                                          <p:attrName>ppt_x</p:attrName>
                                        </p:attrNameLst>
                                      </p:cBhvr>
                                      <p:tavLst>
                                        <p:tav tm="0">
                                          <p:val>
                                            <p:strVal val="#ppt_x"/>
                                          </p:val>
                                        </p:tav>
                                        <p:tav tm="100000">
                                          <p:val>
                                            <p:strVal val="#ppt_x"/>
                                          </p:val>
                                        </p:tav>
                                      </p:tavLst>
                                    </p:anim>
                                    <p:anim calcmode="lin" valueType="num">
                                      <p:cBhvr additive="base">
                                        <p:cTn id="9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8" grpId="0" animBg="1"/>
      <p:bldP spid="19" grpId="0" animBg="1"/>
      <p:bldP spid="20" grpId="0" animBg="1"/>
      <p:bldP spid="22" grpId="0" animBg="1"/>
      <p:bldP spid="23" grpId="0" animBg="1"/>
      <p:bldP spid="24" grpId="0"/>
      <p:bldP spid="25" grpId="0"/>
      <p:bldP spid="26" grpId="0"/>
      <p:bldP spid="2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magine 18">
            <a:extLst>
              <a:ext uri="{FF2B5EF4-FFF2-40B4-BE49-F238E27FC236}">
                <a16:creationId xmlns="" xmlns:a16="http://schemas.microsoft.com/office/drawing/2014/main" id="{F7D5F180-9E9E-48AB-91BA-9D6581A19B0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667002" y="-2667001"/>
            <a:ext cx="6857999" cy="12192002"/>
          </a:xfrm>
          <a:prstGeom prst="rect">
            <a:avLst/>
          </a:prstGeom>
          <a:noFill/>
          <a:ln>
            <a:noFill/>
          </a:ln>
        </p:spPr>
      </p:pic>
      <p:pic>
        <p:nvPicPr>
          <p:cNvPr id="4" name="Immagine 3"/>
          <p:cNvPicPr>
            <a:picLocks noChangeAspect="1"/>
          </p:cNvPicPr>
          <p:nvPr/>
        </p:nvPicPr>
        <p:blipFill>
          <a:blip r:embed="rId3"/>
          <a:stretch>
            <a:fillRect/>
          </a:stretch>
        </p:blipFill>
        <p:spPr>
          <a:xfrm>
            <a:off x="1277775" y="3130070"/>
            <a:ext cx="4770846" cy="3182154"/>
          </a:xfrm>
          <a:prstGeom prst="rect">
            <a:avLst/>
          </a:prstGeom>
          <a:effectLst>
            <a:outerShdw blurRad="76200" dir="13500000" sy="23000" kx="1200000" algn="br" rotWithShape="0">
              <a:prstClr val="black">
                <a:alpha val="20000"/>
              </a:prstClr>
            </a:outerShdw>
          </a:effectLst>
        </p:spPr>
      </p:pic>
      <p:pic>
        <p:nvPicPr>
          <p:cNvPr id="5" name="Immagine 4"/>
          <p:cNvPicPr>
            <a:picLocks noChangeAspect="1"/>
          </p:cNvPicPr>
          <p:nvPr/>
        </p:nvPicPr>
        <p:blipFill>
          <a:blip r:embed="rId4"/>
          <a:stretch>
            <a:fillRect/>
          </a:stretch>
        </p:blipFill>
        <p:spPr>
          <a:xfrm>
            <a:off x="3967591" y="1725316"/>
            <a:ext cx="4407354" cy="2567284"/>
          </a:xfrm>
          <a:prstGeom prst="rect">
            <a:avLst/>
          </a:prstGeom>
          <a:effectLst>
            <a:outerShdw blurRad="76200" dir="18900000" sy="23000" kx="-1200000" algn="bl" rotWithShape="0">
              <a:prstClr val="black">
                <a:alpha val="20000"/>
              </a:prstClr>
            </a:outerShdw>
          </a:effectLst>
        </p:spPr>
      </p:pic>
      <p:pic>
        <p:nvPicPr>
          <p:cNvPr id="6" name="Immagine 5"/>
          <p:cNvPicPr>
            <a:picLocks noChangeAspect="1"/>
          </p:cNvPicPr>
          <p:nvPr/>
        </p:nvPicPr>
        <p:blipFill>
          <a:blip r:embed="rId5"/>
          <a:stretch>
            <a:fillRect/>
          </a:stretch>
        </p:blipFill>
        <p:spPr>
          <a:xfrm>
            <a:off x="302455" y="339300"/>
            <a:ext cx="4416745" cy="2360198"/>
          </a:xfrm>
          <a:prstGeom prst="rect">
            <a:avLst/>
          </a:prstGeom>
          <a:effectLst>
            <a:outerShdw blurRad="76200" dir="13500000" sy="23000" kx="1200000" algn="br" rotWithShape="0">
              <a:prstClr val="black">
                <a:alpha val="20000"/>
              </a:prstClr>
            </a:outerShdw>
          </a:effectLst>
        </p:spPr>
      </p:pic>
      <p:cxnSp>
        <p:nvCxnSpPr>
          <p:cNvPr id="8" name="Connettore 1 7"/>
          <p:cNvCxnSpPr/>
          <p:nvPr/>
        </p:nvCxnSpPr>
        <p:spPr>
          <a:xfrm>
            <a:off x="9268691" y="0"/>
            <a:ext cx="79665" cy="6858000"/>
          </a:xfrm>
          <a:prstGeom prst="line">
            <a:avLst/>
          </a:prstGeom>
          <a:ln>
            <a:solidFill>
              <a:srgbClr val="35A984"/>
            </a:solidFill>
          </a:ln>
        </p:spPr>
        <p:style>
          <a:lnRef idx="1">
            <a:schemeClr val="accent1"/>
          </a:lnRef>
          <a:fillRef idx="0">
            <a:schemeClr val="accent1"/>
          </a:fillRef>
          <a:effectRef idx="0">
            <a:schemeClr val="accent1"/>
          </a:effectRef>
          <a:fontRef idx="minor">
            <a:schemeClr val="tx1"/>
          </a:fontRef>
        </p:style>
      </p:cxnSp>
      <p:sp>
        <p:nvSpPr>
          <p:cNvPr id="12" name="Connettore pagina esterna 11"/>
          <p:cNvSpPr/>
          <p:nvPr/>
        </p:nvSpPr>
        <p:spPr>
          <a:xfrm>
            <a:off x="8855905" y="339300"/>
            <a:ext cx="344632" cy="503960"/>
          </a:xfrm>
          <a:prstGeom prst="flowChartOffpageConnector">
            <a:avLst/>
          </a:prstGeom>
          <a:solidFill>
            <a:schemeClr val="accent4">
              <a:lumMod val="75000"/>
            </a:schemeClr>
          </a:solidFill>
          <a:ln>
            <a:solidFill>
              <a:srgbClr val="35A9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3" name="CasellaDiTesto 12"/>
          <p:cNvSpPr txBox="1"/>
          <p:nvPr/>
        </p:nvSpPr>
        <p:spPr>
          <a:xfrm>
            <a:off x="9255776" y="175011"/>
            <a:ext cx="2654874"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Century Gothic" panose="020B0502020202020204"/>
                <a:ea typeface="+mn-ea"/>
                <a:cs typeface="+mn-cs"/>
              </a:rPr>
              <a:t>The </a:t>
            </a:r>
            <a:r>
              <a:rPr kumimoji="0" lang="it-IT" sz="2000" b="0" i="0" u="none" strike="noStrike" kern="1200" cap="none" spc="0" normalizeH="0" baseline="0" noProof="0" dirty="0" err="1">
                <a:ln>
                  <a:noFill/>
                </a:ln>
                <a:solidFill>
                  <a:prstClr val="black"/>
                </a:solidFill>
                <a:effectLst/>
                <a:uLnTx/>
                <a:uFillTx/>
                <a:latin typeface="Century Gothic" panose="020B0502020202020204"/>
                <a:ea typeface="+mn-ea"/>
                <a:cs typeface="+mn-cs"/>
              </a:rPr>
              <a:t>university</a:t>
            </a:r>
            <a:r>
              <a:rPr kumimoji="0" lang="it-IT" sz="2000" b="0"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it-IT" sz="2000" b="0" i="0" u="none" strike="noStrike" kern="1200" cap="none" spc="0" normalizeH="0" baseline="0" noProof="0" dirty="0" err="1">
                <a:ln>
                  <a:noFill/>
                </a:ln>
                <a:solidFill>
                  <a:prstClr val="black"/>
                </a:solidFill>
                <a:effectLst/>
                <a:uLnTx/>
                <a:uFillTx/>
                <a:latin typeface="Century Gothic" panose="020B0502020202020204"/>
                <a:ea typeface="+mn-ea"/>
                <a:cs typeface="+mn-cs"/>
              </a:rPr>
              <a:t>works</a:t>
            </a:r>
            <a:r>
              <a:rPr kumimoji="0" lang="it-IT" sz="2000" b="0" i="0" u="none" strike="noStrike" kern="1200" cap="none" spc="0" normalizeH="0" baseline="0" noProof="0" dirty="0">
                <a:ln>
                  <a:noFill/>
                </a:ln>
                <a:solidFill>
                  <a:prstClr val="black"/>
                </a:solidFill>
                <a:effectLst/>
                <a:uLnTx/>
                <a:uFillTx/>
                <a:latin typeface="Century Gothic" panose="020B0502020202020204"/>
                <a:ea typeface="+mn-ea"/>
                <a:cs typeface="+mn-cs"/>
              </a:rPr>
              <a:t> for </a:t>
            </a:r>
            <a:r>
              <a:rPr kumimoji="0" lang="it-IT" sz="2000" b="0" i="0" u="none" strike="noStrike" kern="1200" cap="none" spc="0" normalizeH="0" baseline="0" noProof="0" dirty="0" err="1">
                <a:ln>
                  <a:noFill/>
                </a:ln>
                <a:solidFill>
                  <a:prstClr val="black"/>
                </a:solidFill>
                <a:effectLst/>
                <a:uLnTx/>
                <a:uFillTx/>
                <a:latin typeface="Century Gothic" panose="020B0502020202020204"/>
                <a:ea typeface="+mn-ea"/>
                <a:cs typeface="+mn-cs"/>
              </a:rPr>
              <a:t>courses</a:t>
            </a:r>
            <a:r>
              <a:rPr kumimoji="0" lang="it-IT" sz="2000" b="0" i="0" u="none" strike="noStrike" kern="1200" cap="none" spc="0" normalizeH="0" baseline="0" noProof="0" dirty="0">
                <a:ln>
                  <a:noFill/>
                </a:ln>
                <a:solidFill>
                  <a:prstClr val="black"/>
                </a:solidFill>
                <a:effectLst/>
                <a:uLnTx/>
                <a:uFillTx/>
                <a:latin typeface="Century Gothic" panose="020B0502020202020204"/>
                <a:ea typeface="+mn-ea"/>
                <a:cs typeface="+mn-cs"/>
              </a:rPr>
              <a:t> and </a:t>
            </a:r>
            <a:r>
              <a:rPr kumimoji="0" lang="it-IT" sz="2000" b="0" i="0" u="none" strike="noStrike" kern="1200" cap="none" spc="0" normalizeH="0" baseline="0" noProof="0" dirty="0" err="1">
                <a:ln>
                  <a:noFill/>
                </a:ln>
                <a:solidFill>
                  <a:prstClr val="black"/>
                </a:solidFill>
                <a:effectLst/>
                <a:uLnTx/>
                <a:uFillTx/>
                <a:latin typeface="Century Gothic" panose="020B0502020202020204"/>
                <a:ea typeface="+mn-ea"/>
                <a:cs typeface="+mn-cs"/>
              </a:rPr>
              <a:t>exams,divided</a:t>
            </a:r>
            <a:r>
              <a:rPr kumimoji="0" lang="it-IT" sz="2000" b="0"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it-IT" sz="2000" b="0" i="0" u="none" strike="noStrike" kern="1200" cap="none" spc="0" normalizeH="0" baseline="0" noProof="0" dirty="0" err="1">
                <a:ln>
                  <a:noFill/>
                </a:ln>
                <a:solidFill>
                  <a:prstClr val="black"/>
                </a:solidFill>
                <a:effectLst/>
                <a:uLnTx/>
                <a:uFillTx/>
                <a:latin typeface="Century Gothic" panose="020B0502020202020204"/>
                <a:ea typeface="+mn-ea"/>
                <a:cs typeface="+mn-cs"/>
              </a:rPr>
              <a:t>into</a:t>
            </a:r>
            <a:r>
              <a:rPr kumimoji="0" lang="it-IT" sz="2000" b="0" i="0" u="none" strike="noStrike" kern="1200" cap="none" spc="0" normalizeH="0" baseline="0" noProof="0" dirty="0">
                <a:ln>
                  <a:noFill/>
                </a:ln>
                <a:solidFill>
                  <a:prstClr val="black"/>
                </a:solidFill>
                <a:effectLst/>
                <a:uLnTx/>
                <a:uFillTx/>
                <a:latin typeface="Century Gothic" panose="020B0502020202020204"/>
                <a:ea typeface="+mn-ea"/>
                <a:cs typeface="+mn-cs"/>
              </a:rPr>
              <a:t> session</a:t>
            </a:r>
          </a:p>
        </p:txBody>
      </p:sp>
      <p:sp>
        <p:nvSpPr>
          <p:cNvPr id="15" name="Connettore pagina esterna 14"/>
          <p:cNvSpPr/>
          <p:nvPr/>
        </p:nvSpPr>
        <p:spPr>
          <a:xfrm>
            <a:off x="8855905" y="1762006"/>
            <a:ext cx="344632" cy="503960"/>
          </a:xfrm>
          <a:prstGeom prst="flowChartOffpageConnector">
            <a:avLst/>
          </a:prstGeom>
          <a:solidFill>
            <a:schemeClr val="accent4">
              <a:lumMod val="75000"/>
            </a:schemeClr>
          </a:solidFill>
          <a:ln>
            <a:solidFill>
              <a:srgbClr val="35A9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6" name="CasellaDiTesto 15"/>
          <p:cNvSpPr txBox="1"/>
          <p:nvPr/>
        </p:nvSpPr>
        <p:spPr>
          <a:xfrm>
            <a:off x="9200537" y="1586718"/>
            <a:ext cx="2654875"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err="1">
                <a:ln>
                  <a:noFill/>
                </a:ln>
                <a:solidFill>
                  <a:prstClr val="black"/>
                </a:solidFill>
                <a:effectLst/>
                <a:uLnTx/>
                <a:uFillTx/>
                <a:latin typeface="Century Gothic" panose="020B0502020202020204"/>
                <a:ea typeface="+mn-ea"/>
                <a:cs typeface="+mn-cs"/>
              </a:rPr>
              <a:t>Usally</a:t>
            </a:r>
            <a:r>
              <a:rPr kumimoji="0" lang="it-IT" sz="2000" b="0" i="0" u="none" strike="noStrike" kern="1200" cap="none" spc="0" normalizeH="0" baseline="0" noProof="0" dirty="0">
                <a:ln>
                  <a:noFill/>
                </a:ln>
                <a:solidFill>
                  <a:prstClr val="black"/>
                </a:solidFill>
                <a:effectLst/>
                <a:uLnTx/>
                <a:uFillTx/>
                <a:latin typeface="Century Gothic" panose="020B0502020202020204"/>
                <a:ea typeface="+mn-ea"/>
                <a:cs typeface="+mn-cs"/>
              </a:rPr>
              <a:t> the </a:t>
            </a:r>
            <a:r>
              <a:rPr kumimoji="0" lang="it-IT" sz="2000" b="0" i="0" u="none" strike="noStrike" kern="1200" cap="none" spc="0" normalizeH="0" baseline="0" noProof="0" dirty="0" err="1">
                <a:ln>
                  <a:noFill/>
                </a:ln>
                <a:solidFill>
                  <a:prstClr val="black"/>
                </a:solidFill>
                <a:effectLst/>
                <a:uLnTx/>
                <a:uFillTx/>
                <a:latin typeface="Century Gothic" panose="020B0502020202020204"/>
                <a:ea typeface="+mn-ea"/>
                <a:cs typeface="+mn-cs"/>
              </a:rPr>
              <a:t>lesson</a:t>
            </a:r>
            <a:r>
              <a:rPr kumimoji="0" lang="it-IT" sz="2000" b="0" i="0" u="none" strike="noStrike" kern="1200" cap="none" spc="0" normalizeH="0" baseline="0" noProof="0" dirty="0">
                <a:ln>
                  <a:noFill/>
                </a:ln>
                <a:solidFill>
                  <a:prstClr val="black"/>
                </a:solidFill>
                <a:effectLst/>
                <a:uLnTx/>
                <a:uFillTx/>
                <a:latin typeface="Century Gothic" panose="020B0502020202020204"/>
                <a:ea typeface="+mn-ea"/>
                <a:cs typeface="+mn-cs"/>
              </a:rPr>
              <a:t> end </a:t>
            </a:r>
            <a:r>
              <a:rPr kumimoji="0" lang="it-IT" sz="2000" b="0" i="0" u="none" strike="noStrike" kern="1200" cap="none" spc="0" normalizeH="0" baseline="0" noProof="0" dirty="0" err="1">
                <a:ln>
                  <a:noFill/>
                </a:ln>
                <a:solidFill>
                  <a:prstClr val="black"/>
                </a:solidFill>
                <a:effectLst/>
                <a:uLnTx/>
                <a:uFillTx/>
                <a:latin typeface="Century Gothic" panose="020B0502020202020204"/>
                <a:ea typeface="+mn-ea"/>
                <a:cs typeface="+mn-cs"/>
              </a:rPr>
              <a:t>within</a:t>
            </a:r>
            <a:r>
              <a:rPr kumimoji="0" lang="it-IT" sz="2000" b="0" i="0" u="none" strike="noStrike" kern="1200" cap="none" spc="0" normalizeH="0" baseline="0" noProof="0" dirty="0">
                <a:ln>
                  <a:noFill/>
                </a:ln>
                <a:solidFill>
                  <a:prstClr val="black"/>
                </a:solidFill>
                <a:effectLst/>
                <a:uLnTx/>
                <a:uFillTx/>
                <a:latin typeface="Century Gothic" panose="020B0502020202020204"/>
                <a:ea typeface="+mn-ea"/>
                <a:cs typeface="+mn-cs"/>
              </a:rPr>
              <a:t> 3-4 </a:t>
            </a:r>
            <a:r>
              <a:rPr kumimoji="0" lang="it-IT" sz="2000" b="0" i="0" u="none" strike="noStrike" kern="1200" cap="none" spc="0" normalizeH="0" baseline="0" noProof="0" dirty="0" err="1">
                <a:ln>
                  <a:noFill/>
                </a:ln>
                <a:solidFill>
                  <a:prstClr val="black"/>
                </a:solidFill>
                <a:effectLst/>
                <a:uLnTx/>
                <a:uFillTx/>
                <a:latin typeface="Century Gothic" panose="020B0502020202020204"/>
                <a:ea typeface="+mn-ea"/>
                <a:cs typeface="+mn-cs"/>
              </a:rPr>
              <a:t>months</a:t>
            </a:r>
            <a:endParaRPr kumimoji="0" lang="it-IT" sz="20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cxnSp>
        <p:nvCxnSpPr>
          <p:cNvPr id="18" name="Connettore 2 17"/>
          <p:cNvCxnSpPr>
            <a:stCxn id="16" idx="2"/>
          </p:cNvCxnSpPr>
          <p:nvPr/>
        </p:nvCxnSpPr>
        <p:spPr>
          <a:xfrm flipH="1">
            <a:off x="9859992" y="2602381"/>
            <a:ext cx="667983" cy="1852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CasellaDiTesto 19"/>
          <p:cNvSpPr txBox="1"/>
          <p:nvPr/>
        </p:nvSpPr>
        <p:spPr>
          <a:xfrm>
            <a:off x="8855905" y="2773797"/>
            <a:ext cx="2739733"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Century Gothic" panose="020B0502020202020204"/>
                <a:ea typeface="+mn-ea"/>
                <a:cs typeface="+mn-cs"/>
              </a:rPr>
              <a:t>At the end </a:t>
            </a:r>
            <a:r>
              <a:rPr kumimoji="0" lang="it-IT" sz="2000" b="0" i="0" u="none" strike="noStrike" kern="1200" cap="none" spc="0" normalizeH="0" baseline="0" noProof="0" dirty="0" err="1">
                <a:ln>
                  <a:noFill/>
                </a:ln>
                <a:solidFill>
                  <a:prstClr val="black"/>
                </a:solidFill>
                <a:effectLst/>
                <a:uLnTx/>
                <a:uFillTx/>
                <a:latin typeface="Century Gothic" panose="020B0502020202020204"/>
                <a:ea typeface="+mn-ea"/>
                <a:cs typeface="+mn-cs"/>
              </a:rPr>
              <a:t>there</a:t>
            </a:r>
            <a:r>
              <a:rPr kumimoji="0" lang="it-IT" sz="2000" b="0" i="0" u="none" strike="noStrike" kern="1200" cap="none" spc="0" normalizeH="0" baseline="0" noProof="0" dirty="0">
                <a:ln>
                  <a:noFill/>
                </a:ln>
                <a:solidFill>
                  <a:prstClr val="black"/>
                </a:solidFill>
                <a:effectLst/>
                <a:uLnTx/>
                <a:uFillTx/>
                <a:latin typeface="Century Gothic" panose="020B0502020202020204"/>
                <a:ea typeface="+mn-ea"/>
                <a:cs typeface="+mn-cs"/>
              </a:rPr>
              <a:t> are </a:t>
            </a:r>
            <a:r>
              <a:rPr kumimoji="0" lang="it-IT" sz="2000" b="0" i="0" u="none" strike="noStrike" kern="1200" cap="none" spc="0" normalizeH="0" baseline="0" noProof="0" dirty="0" err="1">
                <a:ln>
                  <a:noFill/>
                </a:ln>
                <a:solidFill>
                  <a:prstClr val="black"/>
                </a:solidFill>
                <a:effectLst/>
                <a:uLnTx/>
                <a:uFillTx/>
                <a:latin typeface="Century Gothic" panose="020B0502020202020204"/>
                <a:ea typeface="+mn-ea"/>
                <a:cs typeface="+mn-cs"/>
              </a:rPr>
              <a:t>exam</a:t>
            </a:r>
            <a:r>
              <a:rPr kumimoji="0" lang="it-IT" sz="2000" b="0" i="0" u="none" strike="noStrike" kern="1200" cap="none" spc="0" normalizeH="0" baseline="0" noProof="0" dirty="0">
                <a:ln>
                  <a:noFill/>
                </a:ln>
                <a:solidFill>
                  <a:prstClr val="black"/>
                </a:solidFill>
                <a:effectLst/>
                <a:uLnTx/>
                <a:uFillTx/>
                <a:latin typeface="Century Gothic" panose="020B0502020202020204"/>
                <a:ea typeface="+mn-ea"/>
                <a:cs typeface="+mn-cs"/>
              </a:rPr>
              <a:t> session </a:t>
            </a:r>
            <a:r>
              <a:rPr kumimoji="0" lang="it-IT" sz="2000" b="0" i="0" u="none" strike="noStrike" kern="1200" cap="none" spc="0" normalizeH="0" baseline="0" noProof="0" dirty="0" err="1">
                <a:ln>
                  <a:noFill/>
                </a:ln>
                <a:solidFill>
                  <a:prstClr val="black"/>
                </a:solidFill>
                <a:effectLst/>
                <a:uLnTx/>
                <a:uFillTx/>
                <a:latin typeface="Century Gothic" panose="020B0502020202020204"/>
                <a:ea typeface="+mn-ea"/>
                <a:cs typeface="+mn-cs"/>
              </a:rPr>
              <a:t>where</a:t>
            </a:r>
            <a:r>
              <a:rPr kumimoji="0" lang="it-IT" sz="2000" b="0" i="0" u="none" strike="noStrike" kern="1200" cap="none" spc="0" normalizeH="0" baseline="0" noProof="0" dirty="0">
                <a:ln>
                  <a:noFill/>
                </a:ln>
                <a:solidFill>
                  <a:prstClr val="black"/>
                </a:solidFill>
                <a:effectLst/>
                <a:uLnTx/>
                <a:uFillTx/>
                <a:latin typeface="Century Gothic" panose="020B0502020202020204"/>
                <a:ea typeface="+mn-ea"/>
                <a:cs typeface="+mn-cs"/>
              </a:rPr>
              <a:t> the professor</a:t>
            </a:r>
          </a:p>
        </p:txBody>
      </p:sp>
      <p:cxnSp>
        <p:nvCxnSpPr>
          <p:cNvPr id="22" name="Connettore 2 21"/>
          <p:cNvCxnSpPr>
            <a:stCxn id="20" idx="2"/>
          </p:cNvCxnSpPr>
          <p:nvPr/>
        </p:nvCxnSpPr>
        <p:spPr>
          <a:xfrm>
            <a:off x="10225772" y="3789460"/>
            <a:ext cx="302203" cy="4609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CasellaDiTesto 22"/>
          <p:cNvSpPr txBox="1"/>
          <p:nvPr/>
        </p:nvSpPr>
        <p:spPr>
          <a:xfrm>
            <a:off x="9039910" y="4163886"/>
            <a:ext cx="2673926"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Century Gothic" panose="020B0502020202020204"/>
                <a:ea typeface="+mn-ea"/>
                <a:cs typeface="+mn-cs"/>
              </a:rPr>
              <a:t>Will </a:t>
            </a:r>
            <a:r>
              <a:rPr kumimoji="0" lang="it-IT" sz="2000" b="0" i="0" u="none" strike="noStrike" kern="1200" cap="none" spc="0" normalizeH="0" baseline="0" noProof="0" dirty="0" err="1">
                <a:ln>
                  <a:noFill/>
                </a:ln>
                <a:solidFill>
                  <a:prstClr val="black"/>
                </a:solidFill>
                <a:effectLst/>
                <a:uLnTx/>
                <a:uFillTx/>
                <a:latin typeface="Century Gothic" panose="020B0502020202020204"/>
                <a:ea typeface="+mn-ea"/>
                <a:cs typeface="+mn-cs"/>
              </a:rPr>
              <a:t>evaluted</a:t>
            </a:r>
            <a:r>
              <a:rPr kumimoji="0" lang="it-IT" sz="2000" b="0" i="0" u="none" strike="noStrike" kern="1200" cap="none" spc="0" normalizeH="0" baseline="0" noProof="0" dirty="0">
                <a:ln>
                  <a:noFill/>
                </a:ln>
                <a:solidFill>
                  <a:prstClr val="black"/>
                </a:solidFill>
                <a:effectLst/>
                <a:uLnTx/>
                <a:uFillTx/>
                <a:latin typeface="Century Gothic" panose="020B0502020202020204"/>
                <a:ea typeface="+mn-ea"/>
                <a:cs typeface="+mn-cs"/>
              </a:rPr>
              <a:t> the </a:t>
            </a:r>
            <a:r>
              <a:rPr kumimoji="0" lang="it-IT" sz="2000" b="0" i="0" u="none" strike="noStrike" kern="1200" cap="none" spc="0" normalizeH="0" baseline="0" noProof="0" dirty="0" err="1">
                <a:ln>
                  <a:noFill/>
                </a:ln>
                <a:solidFill>
                  <a:prstClr val="black"/>
                </a:solidFill>
                <a:effectLst/>
                <a:uLnTx/>
                <a:uFillTx/>
                <a:latin typeface="Century Gothic" panose="020B0502020202020204"/>
                <a:ea typeface="+mn-ea"/>
                <a:cs typeface="+mn-cs"/>
              </a:rPr>
              <a:t>student</a:t>
            </a:r>
            <a:r>
              <a:rPr kumimoji="0" lang="it-IT" sz="2000" b="0" i="0" u="none" strike="noStrike" kern="1200" cap="none" spc="0" normalizeH="0" baseline="0" noProof="0" dirty="0">
                <a:ln>
                  <a:noFill/>
                </a:ln>
                <a:solidFill>
                  <a:prstClr val="black"/>
                </a:solidFill>
                <a:effectLst/>
                <a:uLnTx/>
                <a:uFillTx/>
                <a:latin typeface="Century Gothic" panose="020B0502020202020204"/>
                <a:ea typeface="+mn-ea"/>
                <a:cs typeface="+mn-cs"/>
              </a:rPr>
              <a:t> with a grade </a:t>
            </a:r>
          </a:p>
        </p:txBody>
      </p:sp>
      <p:cxnSp>
        <p:nvCxnSpPr>
          <p:cNvPr id="25" name="Connettore 2 24"/>
          <p:cNvCxnSpPr>
            <a:stCxn id="23" idx="2"/>
            <a:endCxn id="26" idx="0"/>
          </p:cNvCxnSpPr>
          <p:nvPr/>
        </p:nvCxnSpPr>
        <p:spPr>
          <a:xfrm flipH="1">
            <a:off x="9624649" y="5179549"/>
            <a:ext cx="752224" cy="4022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CasellaDiTesto 25"/>
          <p:cNvSpPr txBox="1"/>
          <p:nvPr/>
        </p:nvSpPr>
        <p:spPr>
          <a:xfrm>
            <a:off x="9055314" y="5581832"/>
            <a:ext cx="1138669"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Century Gothic" panose="020B0502020202020204"/>
                <a:ea typeface="+mn-ea"/>
                <a:cs typeface="+mn-cs"/>
              </a:rPr>
              <a:t>18  / 30 </a:t>
            </a:r>
          </a:p>
        </p:txBody>
      </p:sp>
      <p:pic>
        <p:nvPicPr>
          <p:cNvPr id="27" name="Immagine 26"/>
          <p:cNvPicPr>
            <a:picLocks noChangeAspect="1"/>
          </p:cNvPicPr>
          <p:nvPr/>
        </p:nvPicPr>
        <p:blipFill>
          <a:blip r:embed="rId6"/>
          <a:stretch>
            <a:fillRect/>
          </a:stretch>
        </p:blipFill>
        <p:spPr>
          <a:xfrm>
            <a:off x="10764983" y="5105884"/>
            <a:ext cx="1427017" cy="1752116"/>
          </a:xfrm>
          <a:prstGeom prst="rect">
            <a:avLst/>
          </a:prstGeom>
        </p:spPr>
      </p:pic>
    </p:spTree>
    <p:extLst>
      <p:ext uri="{BB962C8B-B14F-4D97-AF65-F5344CB8AC3E}">
        <p14:creationId xmlns:p14="http://schemas.microsoft.com/office/powerpoint/2010/main" val="523566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par>
                          <p:cTn id="45" fill="hold">
                            <p:stCondLst>
                              <p:cond delay="0"/>
                            </p:stCondLst>
                            <p:childTnLst>
                              <p:par>
                                <p:cTn id="46" presetID="22" presetClass="entr" presetSubtype="4"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down)">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childTnLst>
                          </p:cTn>
                        </p:par>
                        <p:par>
                          <p:cTn id="53" fill="hold">
                            <p:stCondLst>
                              <p:cond delay="0"/>
                            </p:stCondLst>
                            <p:childTnLst>
                              <p:par>
                                <p:cTn id="54" presetID="31" presetClass="entr" presetSubtype="0" fill="hold" grpId="0" nodeType="after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1000" fill="hold"/>
                                        <p:tgtEl>
                                          <p:spTgt spid="23"/>
                                        </p:tgtEl>
                                        <p:attrNameLst>
                                          <p:attrName>ppt_w</p:attrName>
                                        </p:attrNameLst>
                                      </p:cBhvr>
                                      <p:tavLst>
                                        <p:tav tm="0">
                                          <p:val>
                                            <p:fltVal val="0"/>
                                          </p:val>
                                        </p:tav>
                                        <p:tav tm="100000">
                                          <p:val>
                                            <p:strVal val="#ppt_w"/>
                                          </p:val>
                                        </p:tav>
                                      </p:tavLst>
                                    </p:anim>
                                    <p:anim calcmode="lin" valueType="num">
                                      <p:cBhvr>
                                        <p:cTn id="57" dur="1000" fill="hold"/>
                                        <p:tgtEl>
                                          <p:spTgt spid="23"/>
                                        </p:tgtEl>
                                        <p:attrNameLst>
                                          <p:attrName>ppt_h</p:attrName>
                                        </p:attrNameLst>
                                      </p:cBhvr>
                                      <p:tavLst>
                                        <p:tav tm="0">
                                          <p:val>
                                            <p:fltVal val="0"/>
                                          </p:val>
                                        </p:tav>
                                        <p:tav tm="100000">
                                          <p:val>
                                            <p:strVal val="#ppt_h"/>
                                          </p:val>
                                        </p:tav>
                                      </p:tavLst>
                                    </p:anim>
                                    <p:anim calcmode="lin" valueType="num">
                                      <p:cBhvr>
                                        <p:cTn id="58" dur="1000" fill="hold"/>
                                        <p:tgtEl>
                                          <p:spTgt spid="23"/>
                                        </p:tgtEl>
                                        <p:attrNameLst>
                                          <p:attrName>style.rotation</p:attrName>
                                        </p:attrNameLst>
                                      </p:cBhvr>
                                      <p:tavLst>
                                        <p:tav tm="0">
                                          <p:val>
                                            <p:fltVal val="90"/>
                                          </p:val>
                                        </p:tav>
                                        <p:tav tm="100000">
                                          <p:val>
                                            <p:fltVal val="0"/>
                                          </p:val>
                                        </p:tav>
                                      </p:tavLst>
                                    </p:anim>
                                    <p:animEffect transition="in" filter="fade">
                                      <p:cBhvr>
                                        <p:cTn id="59" dur="10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21" presetClass="entr" presetSubtype="1" fill="hold" nodeType="click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wheel(1)">
                                      <p:cBhvr>
                                        <p:cTn id="64" dur="2000"/>
                                        <p:tgtEl>
                                          <p:spTgt spid="6"/>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5"/>
                                        </p:tgtEl>
                                        <p:attrNameLst>
                                          <p:attrName>style.visibility</p:attrName>
                                        </p:attrNameLst>
                                      </p:cBhvr>
                                      <p:to>
                                        <p:strVal val="visible"/>
                                      </p:to>
                                    </p:set>
                                  </p:childTnLst>
                                </p:cTn>
                              </p:par>
                            </p:childTnLst>
                          </p:cTn>
                        </p:par>
                        <p:par>
                          <p:cTn id="69" fill="hold">
                            <p:stCondLst>
                              <p:cond delay="0"/>
                            </p:stCondLst>
                            <p:childTnLst>
                              <p:par>
                                <p:cTn id="70" presetID="31" presetClass="entr" presetSubtype="0" fill="hold" grpId="0" nodeType="after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p:cTn id="72" dur="1000" fill="hold"/>
                                        <p:tgtEl>
                                          <p:spTgt spid="26"/>
                                        </p:tgtEl>
                                        <p:attrNameLst>
                                          <p:attrName>ppt_w</p:attrName>
                                        </p:attrNameLst>
                                      </p:cBhvr>
                                      <p:tavLst>
                                        <p:tav tm="0">
                                          <p:val>
                                            <p:fltVal val="0"/>
                                          </p:val>
                                        </p:tav>
                                        <p:tav tm="100000">
                                          <p:val>
                                            <p:strVal val="#ppt_w"/>
                                          </p:val>
                                        </p:tav>
                                      </p:tavLst>
                                    </p:anim>
                                    <p:anim calcmode="lin" valueType="num">
                                      <p:cBhvr>
                                        <p:cTn id="73" dur="1000" fill="hold"/>
                                        <p:tgtEl>
                                          <p:spTgt spid="26"/>
                                        </p:tgtEl>
                                        <p:attrNameLst>
                                          <p:attrName>ppt_h</p:attrName>
                                        </p:attrNameLst>
                                      </p:cBhvr>
                                      <p:tavLst>
                                        <p:tav tm="0">
                                          <p:val>
                                            <p:fltVal val="0"/>
                                          </p:val>
                                        </p:tav>
                                        <p:tav tm="100000">
                                          <p:val>
                                            <p:strVal val="#ppt_h"/>
                                          </p:val>
                                        </p:tav>
                                      </p:tavLst>
                                    </p:anim>
                                    <p:anim calcmode="lin" valueType="num">
                                      <p:cBhvr>
                                        <p:cTn id="74" dur="1000" fill="hold"/>
                                        <p:tgtEl>
                                          <p:spTgt spid="26"/>
                                        </p:tgtEl>
                                        <p:attrNameLst>
                                          <p:attrName>style.rotation</p:attrName>
                                        </p:attrNameLst>
                                      </p:cBhvr>
                                      <p:tavLst>
                                        <p:tav tm="0">
                                          <p:val>
                                            <p:fltVal val="90"/>
                                          </p:val>
                                        </p:tav>
                                        <p:tav tm="100000">
                                          <p:val>
                                            <p:fltVal val="0"/>
                                          </p:val>
                                        </p:tav>
                                      </p:tavLst>
                                    </p:anim>
                                    <p:animEffect transition="in" filter="fade">
                                      <p:cBhvr>
                                        <p:cTn id="75" dur="1000"/>
                                        <p:tgtEl>
                                          <p:spTgt spid="26"/>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wipe(down)">
                                      <p:cBhvr>
                                        <p:cTn id="8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5" grpId="0" animBg="1"/>
      <p:bldP spid="16" grpId="0"/>
      <p:bldP spid="20" grpId="0"/>
      <p:bldP spid="23" grpId="0"/>
      <p:bldP spid="2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4000" r="-4000"/>
          </a:stretch>
        </a:blipFill>
        <a:effectLst/>
      </p:bgPr>
    </p:bg>
    <p:spTree>
      <p:nvGrpSpPr>
        <p:cNvPr id="1" name=""/>
        <p:cNvGrpSpPr/>
        <p:nvPr/>
      </p:nvGrpSpPr>
      <p:grpSpPr>
        <a:xfrm>
          <a:off x="0" y="0"/>
          <a:ext cx="0" cy="0"/>
          <a:chOff x="0" y="0"/>
          <a:chExt cx="0" cy="0"/>
        </a:xfrm>
      </p:grpSpPr>
      <p:pic>
        <p:nvPicPr>
          <p:cNvPr id="21" name="Immagine 20">
            <a:extLst>
              <a:ext uri="{FF2B5EF4-FFF2-40B4-BE49-F238E27FC236}">
                <a16:creationId xmlns="" xmlns:a16="http://schemas.microsoft.com/office/drawing/2014/main" id="{191C097F-3D20-40C4-80F3-0884C831066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649427" y="-2701340"/>
            <a:ext cx="6857999" cy="12192002"/>
          </a:xfrm>
          <a:prstGeom prst="rect">
            <a:avLst/>
          </a:prstGeom>
          <a:noFill/>
          <a:ln>
            <a:noFill/>
          </a:ln>
        </p:spPr>
      </p:pic>
      <p:pic>
        <p:nvPicPr>
          <p:cNvPr id="10242" name="Picture 2" descr="Università di Bologna">
            <a:extLst>
              <a:ext uri="{FF2B5EF4-FFF2-40B4-BE49-F238E27FC236}">
                <a16:creationId xmlns="" xmlns:a16="http://schemas.microsoft.com/office/drawing/2014/main" id="{968A6BFC-2B0C-49AB-8759-C05D3EB956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9" t="108" r="6551" b="-108"/>
          <a:stretch/>
        </p:blipFill>
        <p:spPr bwMode="auto">
          <a:xfrm>
            <a:off x="-17575" y="-23511"/>
            <a:ext cx="11624246" cy="6881511"/>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p:cNvPicPr>
            <a:picLocks noChangeAspect="1"/>
          </p:cNvPicPr>
          <p:nvPr/>
        </p:nvPicPr>
        <p:blipFill>
          <a:blip r:embed="rId4"/>
          <a:stretch>
            <a:fillRect/>
          </a:stretch>
        </p:blipFill>
        <p:spPr>
          <a:xfrm>
            <a:off x="64168" y="318879"/>
            <a:ext cx="3080084" cy="5918200"/>
          </a:xfrm>
          <a:prstGeom prst="rect">
            <a:avLst/>
          </a:prstGeom>
          <a:effectLst>
            <a:glow rad="228600">
              <a:schemeClr val="accent4">
                <a:lumMod val="50000"/>
                <a:alpha val="40000"/>
              </a:schemeClr>
            </a:glow>
          </a:effectLst>
        </p:spPr>
      </p:pic>
      <p:sp>
        <p:nvSpPr>
          <p:cNvPr id="8" name="Terminatore 7"/>
          <p:cNvSpPr/>
          <p:nvPr/>
        </p:nvSpPr>
        <p:spPr>
          <a:xfrm>
            <a:off x="64168" y="6073792"/>
            <a:ext cx="3080084" cy="285912"/>
          </a:xfrm>
          <a:prstGeom prst="flowChartTerminator">
            <a:avLst/>
          </a:prstGeom>
          <a:solidFill>
            <a:schemeClr val="accent4">
              <a:lumMod val="20000"/>
              <a:lumOff val="80000"/>
            </a:schemeClr>
          </a:solidFill>
          <a:ln>
            <a:solidFill>
              <a:srgbClr val="35A984"/>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rPr>
              <a:t>1158</a:t>
            </a:r>
          </a:p>
        </p:txBody>
      </p:sp>
      <p:pic>
        <p:nvPicPr>
          <p:cNvPr id="9" name="Immagine 8"/>
          <p:cNvPicPr>
            <a:picLocks noChangeAspect="1"/>
          </p:cNvPicPr>
          <p:nvPr/>
        </p:nvPicPr>
        <p:blipFill>
          <a:blip r:embed="rId5"/>
          <a:stretch>
            <a:fillRect/>
          </a:stretch>
        </p:blipFill>
        <p:spPr>
          <a:xfrm>
            <a:off x="10694983" y="0"/>
            <a:ext cx="1497017" cy="2273969"/>
          </a:xfrm>
          <a:prstGeom prst="rect">
            <a:avLst/>
          </a:prstGeom>
          <a:effectLst>
            <a:glow rad="228600">
              <a:schemeClr val="accent4">
                <a:satMod val="175000"/>
                <a:alpha val="40000"/>
              </a:schemeClr>
            </a:glow>
          </a:effectLst>
        </p:spPr>
      </p:pic>
      <p:pic>
        <p:nvPicPr>
          <p:cNvPr id="10" name="Immagine 9"/>
          <p:cNvPicPr>
            <a:picLocks noChangeAspect="1"/>
          </p:cNvPicPr>
          <p:nvPr/>
        </p:nvPicPr>
        <p:blipFill>
          <a:blip r:embed="rId6"/>
          <a:stretch>
            <a:fillRect/>
          </a:stretch>
        </p:blipFill>
        <p:spPr>
          <a:xfrm>
            <a:off x="9353550" y="1269959"/>
            <a:ext cx="1670037" cy="2008020"/>
          </a:xfrm>
          <a:prstGeom prst="rect">
            <a:avLst/>
          </a:prstGeom>
          <a:effectLst>
            <a:glow rad="228600">
              <a:schemeClr val="accent4">
                <a:lumMod val="50000"/>
                <a:alpha val="40000"/>
              </a:schemeClr>
            </a:glow>
          </a:effectLst>
        </p:spPr>
      </p:pic>
      <p:pic>
        <p:nvPicPr>
          <p:cNvPr id="11" name="Immagine 10"/>
          <p:cNvPicPr>
            <a:picLocks noChangeAspect="1"/>
          </p:cNvPicPr>
          <p:nvPr/>
        </p:nvPicPr>
        <p:blipFill>
          <a:blip r:embed="rId7"/>
          <a:stretch>
            <a:fillRect/>
          </a:stretch>
        </p:blipFill>
        <p:spPr>
          <a:xfrm>
            <a:off x="10694983" y="2400175"/>
            <a:ext cx="1479445" cy="1755608"/>
          </a:xfrm>
          <a:prstGeom prst="rect">
            <a:avLst/>
          </a:prstGeom>
          <a:effectLst>
            <a:glow rad="228600">
              <a:schemeClr val="accent5">
                <a:lumMod val="50000"/>
                <a:alpha val="40000"/>
              </a:schemeClr>
            </a:glow>
          </a:effectLst>
        </p:spPr>
      </p:pic>
      <p:pic>
        <p:nvPicPr>
          <p:cNvPr id="12" name="Immagine 11"/>
          <p:cNvPicPr>
            <a:picLocks noChangeAspect="1"/>
          </p:cNvPicPr>
          <p:nvPr/>
        </p:nvPicPr>
        <p:blipFill>
          <a:blip r:embed="rId8"/>
          <a:stretch>
            <a:fillRect/>
          </a:stretch>
        </p:blipFill>
        <p:spPr>
          <a:xfrm>
            <a:off x="8505317" y="2779891"/>
            <a:ext cx="1580122" cy="1508898"/>
          </a:xfrm>
          <a:prstGeom prst="rect">
            <a:avLst/>
          </a:prstGeom>
          <a:effectLst>
            <a:glow rad="228600">
              <a:srgbClr val="00B050">
                <a:alpha val="40000"/>
              </a:srgbClr>
            </a:glow>
          </a:effectLst>
        </p:spPr>
      </p:pic>
      <p:pic>
        <p:nvPicPr>
          <p:cNvPr id="13" name="Immagine 12"/>
          <p:cNvPicPr>
            <a:picLocks noChangeAspect="1"/>
          </p:cNvPicPr>
          <p:nvPr/>
        </p:nvPicPr>
        <p:blipFill>
          <a:blip r:embed="rId9"/>
          <a:stretch>
            <a:fillRect/>
          </a:stretch>
        </p:blipFill>
        <p:spPr>
          <a:xfrm>
            <a:off x="10203309" y="4029640"/>
            <a:ext cx="1988691" cy="2828360"/>
          </a:xfrm>
          <a:prstGeom prst="rect">
            <a:avLst/>
          </a:prstGeom>
          <a:effectLst>
            <a:glow rad="228600">
              <a:schemeClr val="accent4">
                <a:satMod val="175000"/>
                <a:alpha val="40000"/>
              </a:schemeClr>
            </a:glow>
          </a:effectLst>
        </p:spPr>
      </p:pic>
      <p:sp>
        <p:nvSpPr>
          <p:cNvPr id="14" name="Pergamena 1 13"/>
          <p:cNvSpPr/>
          <p:nvPr/>
        </p:nvSpPr>
        <p:spPr>
          <a:xfrm>
            <a:off x="7676148" y="4547938"/>
            <a:ext cx="2911642" cy="2310062"/>
          </a:xfrm>
          <a:prstGeom prst="verticalScroll">
            <a:avLst/>
          </a:prstGeom>
          <a:solidFill>
            <a:schemeClr val="accent4">
              <a:lumMod val="20000"/>
              <a:lumOff val="80000"/>
            </a:schemeClr>
          </a:solidFill>
          <a:ln>
            <a:solidFill>
              <a:srgbClr val="35A984"/>
            </a:solidFill>
          </a:ln>
          <a:effectLst>
            <a:glow rad="228600">
              <a:schemeClr val="tx1">
                <a:alpha val="40000"/>
              </a:schemeClr>
            </a:glow>
          </a:effectLst>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1"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CasellaDiTesto 14"/>
          <p:cNvSpPr txBox="1"/>
          <p:nvPr/>
        </p:nvSpPr>
        <p:spPr>
          <a:xfrm>
            <a:off x="8615941" y="5229733"/>
            <a:ext cx="2189748"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prstClr val="black"/>
                </a:solidFill>
                <a:effectLst/>
                <a:uLnTx/>
                <a:uFillTx/>
                <a:latin typeface="Century Gothic" panose="020B0502020202020204"/>
                <a:ea typeface="+mn-ea"/>
                <a:cs typeface="+mn-cs"/>
              </a:rPr>
              <a:t>Dante alighieri </a:t>
            </a:r>
          </a:p>
        </p:txBody>
      </p:sp>
      <p:sp>
        <p:nvSpPr>
          <p:cNvPr id="16" name="CasellaDiTesto 15"/>
          <p:cNvSpPr txBox="1"/>
          <p:nvPr/>
        </p:nvSpPr>
        <p:spPr>
          <a:xfrm>
            <a:off x="8038133" y="4869959"/>
            <a:ext cx="242049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prstClr val="black"/>
                </a:solidFill>
                <a:effectLst/>
                <a:uLnTx/>
                <a:uFillTx/>
                <a:latin typeface="Century Gothic" panose="020B0502020202020204"/>
                <a:ea typeface="+mn-ea"/>
                <a:cs typeface="+mn-cs"/>
              </a:rPr>
              <a:t>Francesco </a:t>
            </a:r>
            <a:r>
              <a:rPr kumimoji="0" lang="it-IT" sz="1400" b="1" i="0" u="none" strike="noStrike" kern="1200" cap="none" spc="0" normalizeH="0" baseline="0" noProof="0" dirty="0" err="1">
                <a:ln>
                  <a:noFill/>
                </a:ln>
                <a:solidFill>
                  <a:prstClr val="black"/>
                </a:solidFill>
                <a:effectLst/>
                <a:uLnTx/>
                <a:uFillTx/>
                <a:latin typeface="Century Gothic" panose="020B0502020202020204"/>
                <a:ea typeface="+mn-ea"/>
                <a:cs typeface="+mn-cs"/>
              </a:rPr>
              <a:t>petrarca</a:t>
            </a:r>
            <a:r>
              <a:rPr kumimoji="0" lang="it-IT" sz="1400" b="1" i="0" u="none" strike="noStrike" kern="1200" cap="none" spc="0" normalizeH="0" baseline="0" noProof="0" dirty="0">
                <a:ln>
                  <a:noFill/>
                </a:ln>
                <a:solidFill>
                  <a:prstClr val="black"/>
                </a:solidFill>
                <a:effectLst/>
                <a:uLnTx/>
                <a:uFillTx/>
                <a:latin typeface="Century Gothic" panose="020B0502020202020204"/>
                <a:ea typeface="+mn-ea"/>
                <a:cs typeface="+mn-cs"/>
              </a:rPr>
              <a:t> </a:t>
            </a:r>
          </a:p>
        </p:txBody>
      </p:sp>
      <p:sp>
        <p:nvSpPr>
          <p:cNvPr id="17" name="CasellaDiTesto 16"/>
          <p:cNvSpPr txBox="1"/>
          <p:nvPr/>
        </p:nvSpPr>
        <p:spPr>
          <a:xfrm>
            <a:off x="7918107" y="5593120"/>
            <a:ext cx="298545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prstClr val="black"/>
                </a:solidFill>
                <a:effectLst/>
                <a:uLnTx/>
                <a:uFillTx/>
                <a:latin typeface="Century Gothic" panose="020B0502020202020204"/>
                <a:ea typeface="+mn-ea"/>
                <a:cs typeface="+mn-cs"/>
              </a:rPr>
              <a:t>Cino da Pistoia</a:t>
            </a:r>
          </a:p>
        </p:txBody>
      </p:sp>
      <p:sp>
        <p:nvSpPr>
          <p:cNvPr id="18" name="CasellaDiTesto 17"/>
          <p:cNvSpPr txBox="1"/>
          <p:nvPr/>
        </p:nvSpPr>
        <p:spPr>
          <a:xfrm>
            <a:off x="8512335" y="5976412"/>
            <a:ext cx="185286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prstClr val="black"/>
                </a:solidFill>
                <a:effectLst/>
                <a:uLnTx/>
                <a:uFillTx/>
                <a:latin typeface="Century Gothic" panose="020B0502020202020204"/>
                <a:ea typeface="+mn-ea"/>
                <a:cs typeface="+mn-cs"/>
              </a:rPr>
              <a:t>Cecco d’Ascoli</a:t>
            </a:r>
          </a:p>
        </p:txBody>
      </p:sp>
      <p:sp>
        <p:nvSpPr>
          <p:cNvPr id="19" name="CasellaDiTesto 18"/>
          <p:cNvSpPr txBox="1"/>
          <p:nvPr/>
        </p:nvSpPr>
        <p:spPr>
          <a:xfrm>
            <a:off x="7993564" y="6359704"/>
            <a:ext cx="233424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prstClr val="black"/>
                </a:solidFill>
                <a:effectLst/>
                <a:uLnTx/>
                <a:uFillTx/>
                <a:latin typeface="Century Gothic" panose="020B0502020202020204"/>
                <a:ea typeface="+mn-ea"/>
                <a:cs typeface="+mn-cs"/>
              </a:rPr>
              <a:t>Salimbene da Parma</a:t>
            </a:r>
          </a:p>
        </p:txBody>
      </p:sp>
    </p:spTree>
    <p:extLst>
      <p:ext uri="{BB962C8B-B14F-4D97-AF65-F5344CB8AC3E}">
        <p14:creationId xmlns:p14="http://schemas.microsoft.com/office/powerpoint/2010/main" val="33695341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par>
                          <p:cTn id="21" fill="hold">
                            <p:stCondLst>
                              <p:cond delay="2000"/>
                            </p:stCondLst>
                            <p:childTnLst>
                              <p:par>
                                <p:cTn id="22" presetID="16" presetClass="entr" presetSubtype="21"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heel(1)">
                                      <p:cBhvr>
                                        <p:cTn id="29" dur="20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circle(in)">
                                      <p:cBhvr>
                                        <p:cTn id="34" dur="2000"/>
                                        <p:tgtEl>
                                          <p:spTgt spid="16"/>
                                        </p:tgtEl>
                                      </p:cBhvr>
                                    </p:animEffect>
                                  </p:childTnLst>
                                </p:cTn>
                              </p:par>
                            </p:childTnLst>
                          </p:cTn>
                        </p:par>
                        <p:par>
                          <p:cTn id="35" fill="hold">
                            <p:stCondLst>
                              <p:cond delay="2000"/>
                            </p:stCondLst>
                            <p:childTnLst>
                              <p:par>
                                <p:cTn id="36" presetID="6" presetClass="entr" presetSubtype="16"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circle(in)">
                                      <p:cBhvr>
                                        <p:cTn id="38" dur="20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childTnLst>
                          </p:cTn>
                        </p:par>
                        <p:par>
                          <p:cTn id="44" fill="hold">
                            <p:stCondLst>
                              <p:cond delay="500"/>
                            </p:stCondLst>
                            <p:childTnLst>
                              <p:par>
                                <p:cTn id="45" presetID="16" presetClass="entr" presetSubtype="21"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randombar(horizontal)">
                                      <p:cBhvr>
                                        <p:cTn id="52" dur="500"/>
                                        <p:tgtEl>
                                          <p:spTgt spid="17"/>
                                        </p:tgtEl>
                                      </p:cBhvr>
                                    </p:animEffect>
                                  </p:childTnLst>
                                </p:cTn>
                              </p:par>
                            </p:childTnLst>
                          </p:cTn>
                        </p:par>
                        <p:par>
                          <p:cTn id="53" fill="hold">
                            <p:stCondLst>
                              <p:cond delay="500"/>
                            </p:stCondLst>
                            <p:childTnLst>
                              <p:par>
                                <p:cTn id="54" presetID="14" presetClass="entr" presetSubtype="10" fill="hold"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randombar(horizontal)">
                                      <p:cBhvr>
                                        <p:cTn id="56" dur="5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wipe(down)">
                                      <p:cBhvr>
                                        <p:cTn id="61" dur="500"/>
                                        <p:tgtEl>
                                          <p:spTgt spid="18"/>
                                        </p:tgtEl>
                                      </p:cBhvr>
                                    </p:animEffect>
                                  </p:childTnLst>
                                </p:cTn>
                              </p:par>
                            </p:childTnLst>
                          </p:cTn>
                        </p:par>
                        <p:par>
                          <p:cTn id="62" fill="hold">
                            <p:stCondLst>
                              <p:cond delay="500"/>
                            </p:stCondLst>
                            <p:childTnLst>
                              <p:par>
                                <p:cTn id="63" presetID="22" presetClass="entr" presetSubtype="4" fill="hold" nodeType="after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wipe(down)">
                                      <p:cBhvr>
                                        <p:cTn id="65" dur="500"/>
                                        <p:tgtEl>
                                          <p:spTgt spid="12"/>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wipe(down)">
                                      <p:cBhvr>
                                        <p:cTn id="70" dur="500"/>
                                        <p:tgtEl>
                                          <p:spTgt spid="19"/>
                                        </p:tgtEl>
                                      </p:cBhvr>
                                    </p:animEffect>
                                  </p:childTnLst>
                                </p:cTn>
                              </p:par>
                            </p:childTnLst>
                          </p:cTn>
                        </p:par>
                        <p:par>
                          <p:cTn id="71" fill="hold">
                            <p:stCondLst>
                              <p:cond delay="500"/>
                            </p:stCondLst>
                            <p:childTnLst>
                              <p:par>
                                <p:cTn id="72" presetID="22" presetClass="entr" presetSubtype="4" fill="hold" nodeType="after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wipe(down)">
                                      <p:cBhvr>
                                        <p:cTn id="7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5" grpId="0"/>
      <p:bldP spid="16" grpId="0"/>
      <p:bldP spid="17" grpId="0"/>
      <p:bldP spid="18" grpId="0"/>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 xmlns:a16="http://schemas.microsoft.com/office/drawing/2014/main" id="{B81D9535-6CAF-4367-AA51-7021CBB826A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619648" y="-2714355"/>
            <a:ext cx="6952707" cy="12192002"/>
          </a:xfrm>
          <a:prstGeom prst="rect">
            <a:avLst/>
          </a:prstGeom>
          <a:noFill/>
          <a:ln>
            <a:noFill/>
          </a:ln>
        </p:spPr>
      </p:pic>
      <p:sp>
        <p:nvSpPr>
          <p:cNvPr id="2" name="Titolo 1">
            <a:extLst>
              <a:ext uri="{FF2B5EF4-FFF2-40B4-BE49-F238E27FC236}">
                <a16:creationId xmlns="" xmlns:a16="http://schemas.microsoft.com/office/drawing/2014/main" id="{1510B2BF-191B-8240-8562-B2D809BCE8EE}"/>
              </a:ext>
            </a:extLst>
          </p:cNvPr>
          <p:cNvSpPr>
            <a:spLocks noGrp="1"/>
          </p:cNvSpPr>
          <p:nvPr>
            <p:ph type="title"/>
          </p:nvPr>
        </p:nvSpPr>
        <p:spPr>
          <a:xfrm>
            <a:off x="106679" y="94708"/>
            <a:ext cx="12030234" cy="1325563"/>
          </a:xfrm>
        </p:spPr>
        <p:txBody>
          <a:bodyPr>
            <a:normAutofit/>
          </a:bodyPr>
          <a:lstStyle/>
          <a:p>
            <a:pPr algn="ctr"/>
            <a:r>
              <a:rPr lang="en-US" sz="4000" dirty="0">
                <a:latin typeface="Algerian" panose="04020705040A02060702" pitchFamily="82" charset="0"/>
              </a:rPr>
              <a:t>ANCIENT AND BEAUTIFUL UNIVERSITIES IN ITALY</a:t>
            </a:r>
            <a:endParaRPr lang="it-IT" sz="4000" dirty="0">
              <a:latin typeface="Algerian" panose="04020705040A02060702" pitchFamily="82" charset="0"/>
            </a:endParaRPr>
          </a:p>
        </p:txBody>
      </p:sp>
      <p:sp>
        <p:nvSpPr>
          <p:cNvPr id="4" name="Segnaposto contenuto 3">
            <a:extLst>
              <a:ext uri="{FF2B5EF4-FFF2-40B4-BE49-F238E27FC236}">
                <a16:creationId xmlns="" xmlns:a16="http://schemas.microsoft.com/office/drawing/2014/main" id="{5C0CCEDD-B4A9-2B4E-80FE-0C53027B084F}"/>
              </a:ext>
            </a:extLst>
          </p:cNvPr>
          <p:cNvSpPr>
            <a:spLocks noGrp="1"/>
          </p:cNvSpPr>
          <p:nvPr>
            <p:ph sz="half" idx="2"/>
          </p:nvPr>
        </p:nvSpPr>
        <p:spPr>
          <a:xfrm>
            <a:off x="6177516" y="1380466"/>
            <a:ext cx="5492223" cy="2131093"/>
          </a:xfrm>
        </p:spPr>
        <p:txBody>
          <a:bodyPr>
            <a:normAutofit fontScale="92500"/>
          </a:bodyPr>
          <a:lstStyle/>
          <a:p>
            <a:pPr marL="0" indent="0" algn="ctr">
              <a:buNone/>
            </a:pPr>
            <a:r>
              <a:rPr lang="it-IT" dirty="0"/>
              <a:t>Ca ‘</a:t>
            </a:r>
            <a:r>
              <a:rPr lang="it-IT" dirty="0" err="1"/>
              <a:t>Foscari</a:t>
            </a:r>
            <a:r>
              <a:rPr lang="it-IT" dirty="0"/>
              <a:t> in </a:t>
            </a:r>
            <a:r>
              <a:rPr lang="it-IT" dirty="0" err="1"/>
              <a:t>Venice</a:t>
            </a:r>
            <a:r>
              <a:rPr lang="it-IT" dirty="0"/>
              <a:t>, in the </a:t>
            </a:r>
            <a:r>
              <a:rPr lang="it-IT" dirty="0" err="1"/>
              <a:t>Gothic</a:t>
            </a:r>
            <a:r>
              <a:rPr lang="it-IT" dirty="0"/>
              <a:t> </a:t>
            </a:r>
            <a:r>
              <a:rPr lang="it-IT" dirty="0" err="1"/>
              <a:t>palace</a:t>
            </a:r>
            <a:r>
              <a:rPr lang="it-IT" dirty="0"/>
              <a:t> on the </a:t>
            </a:r>
            <a:r>
              <a:rPr lang="it-IT" dirty="0" err="1"/>
              <a:t>Grand</a:t>
            </a:r>
            <a:r>
              <a:rPr lang="it-IT" dirty="0"/>
              <a:t> Canal, </a:t>
            </a:r>
            <a:r>
              <a:rPr lang="it-IT" dirty="0" err="1"/>
              <a:t>was</a:t>
            </a:r>
            <a:r>
              <a:rPr lang="it-IT" dirty="0"/>
              <a:t> </a:t>
            </a:r>
            <a:r>
              <a:rPr lang="it-IT" dirty="0" err="1"/>
              <a:t>declared</a:t>
            </a:r>
            <a:r>
              <a:rPr lang="it-IT" dirty="0"/>
              <a:t> an </a:t>
            </a:r>
            <a:r>
              <a:rPr lang="it-IT" dirty="0" err="1"/>
              <a:t>Italian</a:t>
            </a:r>
            <a:r>
              <a:rPr lang="it-IT" dirty="0"/>
              <a:t> </a:t>
            </a:r>
            <a:r>
              <a:rPr lang="it-IT" dirty="0" err="1"/>
              <a:t>Wonder</a:t>
            </a:r>
            <a:r>
              <a:rPr lang="it-IT" dirty="0"/>
              <a:t> </a:t>
            </a:r>
            <a:r>
              <a:rPr lang="it-IT" dirty="0" err="1"/>
              <a:t>as</a:t>
            </a:r>
            <a:r>
              <a:rPr lang="it-IT" dirty="0"/>
              <a:t> part of the </a:t>
            </a:r>
            <a:r>
              <a:rPr lang="it-IT" dirty="0" err="1"/>
              <a:t>project</a:t>
            </a:r>
            <a:r>
              <a:rPr lang="it-IT" dirty="0"/>
              <a:t> for the 150th </a:t>
            </a:r>
            <a:r>
              <a:rPr lang="it-IT" dirty="0" err="1"/>
              <a:t>anniversary</a:t>
            </a:r>
            <a:r>
              <a:rPr lang="it-IT" dirty="0"/>
              <a:t> of the </a:t>
            </a:r>
            <a:r>
              <a:rPr lang="it-IT" dirty="0" err="1"/>
              <a:t>Unification</a:t>
            </a:r>
            <a:r>
              <a:rPr lang="it-IT" dirty="0"/>
              <a:t> of </a:t>
            </a:r>
            <a:r>
              <a:rPr lang="it-IT" dirty="0" err="1"/>
              <a:t>Italy</a:t>
            </a:r>
            <a:r>
              <a:rPr lang="it-IT" dirty="0"/>
              <a:t>.</a:t>
            </a:r>
          </a:p>
        </p:txBody>
      </p:sp>
      <p:sp>
        <p:nvSpPr>
          <p:cNvPr id="8" name="Rettangolo con angoli arrotondati 7">
            <a:extLst>
              <a:ext uri="{FF2B5EF4-FFF2-40B4-BE49-F238E27FC236}">
                <a16:creationId xmlns="" xmlns:a16="http://schemas.microsoft.com/office/drawing/2014/main" id="{4B206588-4255-423E-A0EB-730BCF0143BF}"/>
              </a:ext>
            </a:extLst>
          </p:cNvPr>
          <p:cNvSpPr/>
          <p:nvPr/>
        </p:nvSpPr>
        <p:spPr>
          <a:xfrm>
            <a:off x="419264" y="1164426"/>
            <a:ext cx="11353472" cy="2284221"/>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0" name="Freccia a destra 9">
            <a:extLst>
              <a:ext uri="{FF2B5EF4-FFF2-40B4-BE49-F238E27FC236}">
                <a16:creationId xmlns="" xmlns:a16="http://schemas.microsoft.com/office/drawing/2014/main" id="{BBF7F217-CFC3-4332-8AB7-A38AEA5C79D8}"/>
              </a:ext>
            </a:extLst>
          </p:cNvPr>
          <p:cNvSpPr/>
          <p:nvPr/>
        </p:nvSpPr>
        <p:spPr>
          <a:xfrm>
            <a:off x="430131" y="1472852"/>
            <a:ext cx="6355497" cy="1137138"/>
          </a:xfrm>
          <a:prstGeom prst="rightArrow">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 xmlns:a16="http://schemas.microsoft.com/office/drawing/2014/main" id="{7F07721A-2B48-4CD7-A537-738532F0EF83}"/>
              </a:ext>
            </a:extLst>
          </p:cNvPr>
          <p:cNvSpPr txBox="1"/>
          <p:nvPr/>
        </p:nvSpPr>
        <p:spPr>
          <a:xfrm>
            <a:off x="796840" y="1758814"/>
            <a:ext cx="5299160" cy="646331"/>
          </a:xfrm>
          <a:prstGeom prst="rect">
            <a:avLst/>
          </a:prstGeom>
          <a:noFill/>
        </p:spPr>
        <p:txBody>
          <a:bodyPr wrap="square" rtlCol="0">
            <a:spAutoFit/>
          </a:bodyPr>
          <a:lstStyle/>
          <a:p>
            <a:r>
              <a:rPr lang="it-IT" sz="3600" dirty="0">
                <a:solidFill>
                  <a:schemeClr val="bg1"/>
                </a:solidFill>
                <a:latin typeface="Chasy" pitchFamily="50" charset="0"/>
              </a:rPr>
              <a:t>University of Bologna</a:t>
            </a:r>
          </a:p>
        </p:txBody>
      </p:sp>
      <p:sp>
        <p:nvSpPr>
          <p:cNvPr id="12" name="CasellaDiTesto 11">
            <a:extLst>
              <a:ext uri="{FF2B5EF4-FFF2-40B4-BE49-F238E27FC236}">
                <a16:creationId xmlns="" xmlns:a16="http://schemas.microsoft.com/office/drawing/2014/main" id="{C3FD2903-E2E7-4B05-B522-366332A382DA}"/>
              </a:ext>
            </a:extLst>
          </p:cNvPr>
          <p:cNvSpPr txBox="1"/>
          <p:nvPr/>
        </p:nvSpPr>
        <p:spPr>
          <a:xfrm>
            <a:off x="671156" y="1358704"/>
            <a:ext cx="5506360" cy="430887"/>
          </a:xfrm>
          <a:prstGeom prst="rect">
            <a:avLst/>
          </a:prstGeom>
          <a:noFill/>
        </p:spPr>
        <p:txBody>
          <a:bodyPr wrap="square" rtlCol="0">
            <a:spAutoFit/>
          </a:bodyPr>
          <a:lstStyle/>
          <a:p>
            <a:pPr marL="285750" indent="-285750">
              <a:buFont typeface="Arial" panose="020B0604020202020204" pitchFamily="34" charset="0"/>
              <a:buChar char="•"/>
            </a:pPr>
            <a:r>
              <a:rPr lang="it-IT" sz="2200" b="1" dirty="0" err="1">
                <a:latin typeface="Ink Free" panose="03080402000500000000" pitchFamily="66" charset="0"/>
              </a:rPr>
              <a:t>Universities</a:t>
            </a:r>
            <a:r>
              <a:rPr lang="it-IT" sz="2200" b="1" dirty="0">
                <a:latin typeface="Ink Free" panose="03080402000500000000" pitchFamily="66" charset="0"/>
              </a:rPr>
              <a:t> </a:t>
            </a:r>
            <a:r>
              <a:rPr lang="it-IT" sz="2200" b="1" dirty="0" err="1">
                <a:latin typeface="Ink Free" panose="03080402000500000000" pitchFamily="66" charset="0"/>
              </a:rPr>
              <a:t>among</a:t>
            </a:r>
            <a:r>
              <a:rPr lang="it-IT" sz="2200" b="1" dirty="0">
                <a:latin typeface="Ink Free" panose="03080402000500000000" pitchFamily="66" charset="0"/>
              </a:rPr>
              <a:t> the </a:t>
            </a:r>
            <a:r>
              <a:rPr lang="it-IT" sz="2200" b="1" dirty="0" err="1">
                <a:latin typeface="Ink Free" panose="03080402000500000000" pitchFamily="66" charset="0"/>
              </a:rPr>
              <a:t>oldest</a:t>
            </a:r>
            <a:r>
              <a:rPr lang="it-IT" sz="2200" b="1" dirty="0">
                <a:latin typeface="Ink Free" panose="03080402000500000000" pitchFamily="66" charset="0"/>
              </a:rPr>
              <a:t> in the world</a:t>
            </a:r>
          </a:p>
        </p:txBody>
      </p:sp>
      <p:sp>
        <p:nvSpPr>
          <p:cNvPr id="13" name="CasellaDiTesto 12">
            <a:extLst>
              <a:ext uri="{FF2B5EF4-FFF2-40B4-BE49-F238E27FC236}">
                <a16:creationId xmlns="" xmlns:a16="http://schemas.microsoft.com/office/drawing/2014/main" id="{992BEE67-FCE8-49CF-BE82-C21FA5313A57}"/>
              </a:ext>
            </a:extLst>
          </p:cNvPr>
          <p:cNvSpPr txBox="1"/>
          <p:nvPr/>
        </p:nvSpPr>
        <p:spPr>
          <a:xfrm>
            <a:off x="634117" y="2336977"/>
            <a:ext cx="5087093" cy="800219"/>
          </a:xfrm>
          <a:prstGeom prst="rect">
            <a:avLst/>
          </a:prstGeom>
          <a:noFill/>
        </p:spPr>
        <p:txBody>
          <a:bodyPr wrap="square" rtlCol="0">
            <a:spAutoFit/>
          </a:bodyPr>
          <a:lstStyle/>
          <a:p>
            <a:pPr marL="285750" indent="-285750">
              <a:buFont typeface="Arial" panose="020B0604020202020204" pitchFamily="34" charset="0"/>
              <a:buChar char="•"/>
            </a:pPr>
            <a:r>
              <a:rPr lang="it-IT" sz="2200" b="1" dirty="0" err="1">
                <a:latin typeface="Ink Free" panose="03080402000500000000" pitchFamily="66" charset="0"/>
              </a:rPr>
              <a:t>Founded</a:t>
            </a:r>
            <a:r>
              <a:rPr lang="it-IT" sz="2200" b="1" dirty="0">
                <a:latin typeface="Ink Free" panose="03080402000500000000" pitchFamily="66" charset="0"/>
              </a:rPr>
              <a:t> in 1088</a:t>
            </a:r>
          </a:p>
          <a:p>
            <a:pPr marL="285750" indent="-285750">
              <a:buFont typeface="Arial" panose="020B0604020202020204" pitchFamily="34" charset="0"/>
              <a:buChar char="•"/>
            </a:pPr>
            <a:r>
              <a:rPr lang="it-IT" sz="2200" b="1" dirty="0" err="1">
                <a:latin typeface="Ink Free" panose="03080402000500000000" pitchFamily="66" charset="0"/>
              </a:rPr>
              <a:t>Named</a:t>
            </a:r>
            <a:r>
              <a:rPr lang="it-IT" sz="2200" b="1" dirty="0">
                <a:latin typeface="Ink Free" panose="03080402000500000000" pitchFamily="66" charset="0"/>
              </a:rPr>
              <a:t> </a:t>
            </a:r>
            <a:r>
              <a:rPr lang="it-IT" sz="2400" b="1" i="1" dirty="0">
                <a:latin typeface="Ink Free" panose="03080402000500000000" pitchFamily="66" charset="0"/>
              </a:rPr>
              <a:t>Alma Mater </a:t>
            </a:r>
            <a:r>
              <a:rPr lang="it-IT" sz="2400" b="1" i="1" dirty="0" err="1">
                <a:latin typeface="Ink Free" panose="03080402000500000000" pitchFamily="66" charset="0"/>
              </a:rPr>
              <a:t>Studiorum</a:t>
            </a:r>
            <a:endParaRPr lang="it-IT" sz="2400" b="1" i="1" dirty="0">
              <a:latin typeface="Ink Free" panose="03080402000500000000" pitchFamily="66" charset="0"/>
            </a:endParaRPr>
          </a:p>
        </p:txBody>
      </p:sp>
      <p:sp>
        <p:nvSpPr>
          <p:cNvPr id="26" name="Rettangolo con angoli arrotondati 25">
            <a:extLst>
              <a:ext uri="{FF2B5EF4-FFF2-40B4-BE49-F238E27FC236}">
                <a16:creationId xmlns="" xmlns:a16="http://schemas.microsoft.com/office/drawing/2014/main" id="{D35B39A1-D02E-4B5F-AB69-1E478810606B}"/>
              </a:ext>
            </a:extLst>
          </p:cNvPr>
          <p:cNvSpPr/>
          <p:nvPr/>
        </p:nvSpPr>
        <p:spPr>
          <a:xfrm>
            <a:off x="430132" y="4441504"/>
            <a:ext cx="11353472" cy="2284221"/>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7" name="Rettangolo con angoli arrotondati 26">
            <a:extLst>
              <a:ext uri="{FF2B5EF4-FFF2-40B4-BE49-F238E27FC236}">
                <a16:creationId xmlns="" xmlns:a16="http://schemas.microsoft.com/office/drawing/2014/main" id="{51919378-048F-4479-B43F-E9A1B2F9AFF7}"/>
              </a:ext>
            </a:extLst>
          </p:cNvPr>
          <p:cNvSpPr/>
          <p:nvPr/>
        </p:nvSpPr>
        <p:spPr>
          <a:xfrm>
            <a:off x="771148" y="3106418"/>
            <a:ext cx="4635221" cy="3258894"/>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Freccia a destra 28">
            <a:extLst>
              <a:ext uri="{FF2B5EF4-FFF2-40B4-BE49-F238E27FC236}">
                <a16:creationId xmlns="" xmlns:a16="http://schemas.microsoft.com/office/drawing/2014/main" id="{E61DF27B-740C-4320-A485-658BA5F717A5}"/>
              </a:ext>
            </a:extLst>
          </p:cNvPr>
          <p:cNvSpPr/>
          <p:nvPr/>
        </p:nvSpPr>
        <p:spPr>
          <a:xfrm flipH="1">
            <a:off x="5606106" y="4768945"/>
            <a:ext cx="6137948" cy="1137138"/>
          </a:xfrm>
          <a:prstGeom prst="rightArrow">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CasellaDiTesto 29">
            <a:extLst>
              <a:ext uri="{FF2B5EF4-FFF2-40B4-BE49-F238E27FC236}">
                <a16:creationId xmlns="" xmlns:a16="http://schemas.microsoft.com/office/drawing/2014/main" id="{3CB51F65-B9DE-444F-B712-41BDC472FA9B}"/>
              </a:ext>
            </a:extLst>
          </p:cNvPr>
          <p:cNvSpPr txBox="1"/>
          <p:nvPr/>
        </p:nvSpPr>
        <p:spPr>
          <a:xfrm>
            <a:off x="7134386" y="5061703"/>
            <a:ext cx="5299160" cy="646331"/>
          </a:xfrm>
          <a:prstGeom prst="rect">
            <a:avLst/>
          </a:prstGeom>
          <a:noFill/>
        </p:spPr>
        <p:txBody>
          <a:bodyPr wrap="square" rtlCol="0">
            <a:spAutoFit/>
          </a:bodyPr>
          <a:lstStyle/>
          <a:p>
            <a:r>
              <a:rPr lang="it-IT" sz="3600" dirty="0">
                <a:solidFill>
                  <a:schemeClr val="bg1"/>
                </a:solidFill>
                <a:latin typeface="Chasy" pitchFamily="50" charset="0"/>
              </a:rPr>
              <a:t>University of </a:t>
            </a:r>
            <a:r>
              <a:rPr lang="it-IT" sz="3600" dirty="0" err="1">
                <a:solidFill>
                  <a:schemeClr val="bg1"/>
                </a:solidFill>
                <a:latin typeface="Chasy" pitchFamily="50" charset="0"/>
              </a:rPr>
              <a:t>Venice</a:t>
            </a:r>
            <a:r>
              <a:rPr lang="it-IT" sz="3600" dirty="0">
                <a:solidFill>
                  <a:schemeClr val="bg1"/>
                </a:solidFill>
                <a:latin typeface="Chasy" pitchFamily="50" charset="0"/>
              </a:rPr>
              <a:t> </a:t>
            </a:r>
          </a:p>
        </p:txBody>
      </p:sp>
      <p:sp>
        <p:nvSpPr>
          <p:cNvPr id="32" name="CasellaDiTesto 31">
            <a:extLst>
              <a:ext uri="{FF2B5EF4-FFF2-40B4-BE49-F238E27FC236}">
                <a16:creationId xmlns="" xmlns:a16="http://schemas.microsoft.com/office/drawing/2014/main" id="{63989990-3F33-4D8B-91FE-22D21A620D2D}"/>
              </a:ext>
            </a:extLst>
          </p:cNvPr>
          <p:cNvSpPr txBox="1"/>
          <p:nvPr/>
        </p:nvSpPr>
        <p:spPr>
          <a:xfrm>
            <a:off x="6380080" y="5761994"/>
            <a:ext cx="5087093" cy="769441"/>
          </a:xfrm>
          <a:prstGeom prst="rect">
            <a:avLst/>
          </a:prstGeom>
          <a:noFill/>
        </p:spPr>
        <p:txBody>
          <a:bodyPr wrap="square" rtlCol="0">
            <a:spAutoFit/>
          </a:bodyPr>
          <a:lstStyle/>
          <a:p>
            <a:pPr marL="285750" indent="-285750">
              <a:buFont typeface="Arial" panose="020B0604020202020204" pitchFamily="34" charset="0"/>
              <a:buChar char="•"/>
            </a:pPr>
            <a:r>
              <a:rPr lang="it-IT" sz="2200" b="1" dirty="0" err="1">
                <a:latin typeface="Ink Free" panose="03080402000500000000" pitchFamily="66" charset="0"/>
              </a:rPr>
              <a:t>Founded</a:t>
            </a:r>
            <a:r>
              <a:rPr lang="it-IT" sz="2200" b="1" dirty="0">
                <a:latin typeface="Ink Free" panose="03080402000500000000" pitchFamily="66" charset="0"/>
              </a:rPr>
              <a:t> in 1972</a:t>
            </a:r>
          </a:p>
          <a:p>
            <a:pPr marL="285750" indent="-285750">
              <a:buFont typeface="Arial" panose="020B0604020202020204" pitchFamily="34" charset="0"/>
              <a:buChar char="•"/>
            </a:pPr>
            <a:r>
              <a:rPr lang="it-IT" sz="2200" b="1" dirty="0" err="1">
                <a:latin typeface="Ink Free" panose="03080402000500000000" pitchFamily="66" charset="0"/>
              </a:rPr>
              <a:t>Declared</a:t>
            </a:r>
            <a:r>
              <a:rPr lang="it-IT" sz="2200" b="1" dirty="0">
                <a:latin typeface="Ink Free" panose="03080402000500000000" pitchFamily="66" charset="0"/>
              </a:rPr>
              <a:t> an </a:t>
            </a:r>
            <a:r>
              <a:rPr lang="it-IT" sz="2200" b="1" dirty="0" err="1">
                <a:latin typeface="Ink Free" panose="03080402000500000000" pitchFamily="66" charset="0"/>
              </a:rPr>
              <a:t>Italian</a:t>
            </a:r>
            <a:r>
              <a:rPr lang="it-IT" sz="2200" b="1" dirty="0">
                <a:latin typeface="Ink Free" panose="03080402000500000000" pitchFamily="66" charset="0"/>
              </a:rPr>
              <a:t> Wonder</a:t>
            </a:r>
            <a:endParaRPr lang="it-IT" sz="2200" b="1" i="1" dirty="0">
              <a:latin typeface="Ink Free" panose="03080402000500000000" pitchFamily="66" charset="0"/>
            </a:endParaRPr>
          </a:p>
        </p:txBody>
      </p:sp>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144" y="3211692"/>
            <a:ext cx="4121830" cy="3136709"/>
          </a:xfrm>
          <a:prstGeom prst="rect">
            <a:avLst/>
          </a:prstGeom>
          <a:ln>
            <a:noFill/>
          </a:ln>
          <a:effectLst>
            <a:softEdge rad="112500"/>
          </a:effectLst>
        </p:spPr>
      </p:pic>
      <p:sp>
        <p:nvSpPr>
          <p:cNvPr id="9" name="Rettangolo con angoli arrotondati 8">
            <a:extLst>
              <a:ext uri="{FF2B5EF4-FFF2-40B4-BE49-F238E27FC236}">
                <a16:creationId xmlns="" xmlns:a16="http://schemas.microsoft.com/office/drawing/2014/main" id="{A0DDE625-F0E3-4BFF-A2BC-C67685D471F6}"/>
              </a:ext>
            </a:extLst>
          </p:cNvPr>
          <p:cNvSpPr/>
          <p:nvPr/>
        </p:nvSpPr>
        <p:spPr>
          <a:xfrm>
            <a:off x="6785631" y="1543193"/>
            <a:ext cx="4635221" cy="3258894"/>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0141" y="1724285"/>
            <a:ext cx="4226199" cy="2923596"/>
          </a:xfrm>
          <a:prstGeom prst="rect">
            <a:avLst/>
          </a:prstGeom>
          <a:ln>
            <a:noFill/>
          </a:ln>
          <a:effectLst>
            <a:softEdge rad="112500"/>
          </a:effectLst>
        </p:spPr>
      </p:pic>
    </p:spTree>
    <p:extLst>
      <p:ext uri="{BB962C8B-B14F-4D97-AF65-F5344CB8AC3E}">
        <p14:creationId xmlns:p14="http://schemas.microsoft.com/office/powerpoint/2010/main" val="55812162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 xmlns:a16="http://schemas.microsoft.com/office/drawing/2014/main" id="{BB163073-C693-4AD1-8F7C-9DBDD293AFE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667002" y="-2667001"/>
            <a:ext cx="6857999" cy="12192002"/>
          </a:xfrm>
          <a:prstGeom prst="rect">
            <a:avLst/>
          </a:prstGeom>
          <a:noFill/>
          <a:ln>
            <a:noFill/>
          </a:ln>
        </p:spPr>
      </p:pic>
      <p:sp>
        <p:nvSpPr>
          <p:cNvPr id="2" name="Titolo 1"/>
          <p:cNvSpPr>
            <a:spLocks noGrp="1"/>
          </p:cNvSpPr>
          <p:nvPr>
            <p:ph type="title"/>
          </p:nvPr>
        </p:nvSpPr>
        <p:spPr>
          <a:xfrm>
            <a:off x="1308339" y="115135"/>
            <a:ext cx="8435280" cy="864096"/>
          </a:xfrm>
        </p:spPr>
        <p:txBody>
          <a:bodyPr>
            <a:normAutofit fontScale="90000"/>
          </a:bodyPr>
          <a:lstStyle/>
          <a:p>
            <a:r>
              <a:rPr lang="it-IT" dirty="0">
                <a:solidFill>
                  <a:schemeClr val="tx1"/>
                </a:solidFill>
                <a:latin typeface="Algerian" panose="04020705040A02060702" pitchFamily="82" charset="0"/>
              </a:rPr>
              <a:t>THE UNIVERSITY OF CALABRIA</a:t>
            </a:r>
          </a:p>
        </p:txBody>
      </p:sp>
      <p:pic>
        <p:nvPicPr>
          <p:cNvPr id="2052" name="Picture 4" descr="All'Unical studio geo-antropologico sulla quarantena - itCosenz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280" y="1241376"/>
            <a:ext cx="4680520" cy="3536404"/>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L'Università della Calabria classificata tra le migliori al mondo |  Soverato Web">
            <a:extLst>
              <a:ext uri="{FF2B5EF4-FFF2-40B4-BE49-F238E27FC236}">
                <a16:creationId xmlns="" xmlns:a16="http://schemas.microsoft.com/office/drawing/2014/main" id="{2ECAC0EC-6E3B-462B-8693-2EEF76E173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4171" y="4147035"/>
            <a:ext cx="4881414" cy="2665509"/>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L'Università della Calabria sul podio dei grandi atenei | Stretto Web">
            <a:extLst>
              <a:ext uri="{FF2B5EF4-FFF2-40B4-BE49-F238E27FC236}">
                <a16:creationId xmlns="" xmlns:a16="http://schemas.microsoft.com/office/drawing/2014/main" id="{AC8936A8-8E57-4F90-B571-7E99D2B96D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9890" y="4393168"/>
            <a:ext cx="3198011" cy="239542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oronavirus, università Calabria chiusa: lezioni e esami online - Il Fatto  di Calabria">
            <a:extLst>
              <a:ext uri="{FF2B5EF4-FFF2-40B4-BE49-F238E27FC236}">
                <a16:creationId xmlns="" xmlns:a16="http://schemas.microsoft.com/office/drawing/2014/main" id="{12F93C82-6D77-4A0E-9DF5-A4CFB5B296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0709" y="2999268"/>
            <a:ext cx="4538693" cy="2541668"/>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contenuto 2"/>
          <p:cNvSpPr>
            <a:spLocks noGrp="1"/>
          </p:cNvSpPr>
          <p:nvPr>
            <p:ph idx="1"/>
          </p:nvPr>
        </p:nvSpPr>
        <p:spPr>
          <a:xfrm>
            <a:off x="5149051" y="1110686"/>
            <a:ext cx="6239691" cy="2211466"/>
          </a:xfrm>
        </p:spPr>
        <p:txBody>
          <a:bodyPr/>
          <a:lstStyle/>
          <a:p>
            <a:pPr>
              <a:buClr>
                <a:schemeClr val="tx1"/>
              </a:buClr>
            </a:pPr>
            <a:r>
              <a:rPr lang="it-IT" b="1" dirty="0" err="1">
                <a:latin typeface="Gill Sans MT" panose="020B0502020104020203" pitchFamily="34" charset="0"/>
              </a:rPr>
              <a:t>It</a:t>
            </a:r>
            <a:r>
              <a:rPr lang="it-IT" b="1" dirty="0">
                <a:latin typeface="Gill Sans MT" panose="020B0502020104020203" pitchFamily="34" charset="0"/>
              </a:rPr>
              <a:t> </a:t>
            </a:r>
            <a:r>
              <a:rPr lang="it-IT" b="1" dirty="0" err="1">
                <a:latin typeface="Gill Sans MT" panose="020B0502020104020203" pitchFamily="34" charset="0"/>
              </a:rPr>
              <a:t>was</a:t>
            </a:r>
            <a:r>
              <a:rPr lang="it-IT" b="1" dirty="0">
                <a:latin typeface="Gill Sans MT" panose="020B0502020104020203" pitchFamily="34" charset="0"/>
              </a:rPr>
              <a:t> </a:t>
            </a:r>
            <a:r>
              <a:rPr lang="it-IT" b="1" dirty="0" err="1">
                <a:latin typeface="Gill Sans MT" panose="020B0502020104020203" pitchFamily="34" charset="0"/>
              </a:rPr>
              <a:t>founded</a:t>
            </a:r>
            <a:r>
              <a:rPr lang="it-IT" b="1" dirty="0">
                <a:latin typeface="Gill Sans MT" panose="020B0502020104020203" pitchFamily="34" charset="0"/>
              </a:rPr>
              <a:t> in 1972 and </a:t>
            </a:r>
            <a:r>
              <a:rPr lang="it-IT" b="1" dirty="0" err="1">
                <a:latin typeface="Gill Sans MT" panose="020B0502020104020203" pitchFamily="34" charset="0"/>
              </a:rPr>
              <a:t>is</a:t>
            </a:r>
            <a:r>
              <a:rPr lang="it-IT" b="1" dirty="0">
                <a:latin typeface="Gill Sans MT" panose="020B0502020104020203" pitchFamily="34" charset="0"/>
              </a:rPr>
              <a:t> </a:t>
            </a:r>
            <a:r>
              <a:rPr lang="it-IT" b="1" dirty="0" err="1">
                <a:latin typeface="Gill Sans MT" panose="020B0502020104020203" pitchFamily="34" charset="0"/>
              </a:rPr>
              <a:t>located</a:t>
            </a:r>
            <a:r>
              <a:rPr lang="it-IT" b="1" dirty="0">
                <a:latin typeface="Gill Sans MT" panose="020B0502020104020203" pitchFamily="34" charset="0"/>
              </a:rPr>
              <a:t> in Rende. In 2019, </a:t>
            </a:r>
            <a:r>
              <a:rPr lang="it-IT" b="1" dirty="0" err="1">
                <a:latin typeface="Gill Sans MT" panose="020B0502020104020203" pitchFamily="34" charset="0"/>
              </a:rPr>
              <a:t>according</a:t>
            </a:r>
            <a:r>
              <a:rPr lang="it-IT" b="1" dirty="0">
                <a:latin typeface="Gill Sans MT" panose="020B0502020104020203" pitchFamily="34" charset="0"/>
              </a:rPr>
              <a:t> to a ranking </a:t>
            </a:r>
            <a:r>
              <a:rPr lang="it-IT" b="1" dirty="0" err="1">
                <a:latin typeface="Gill Sans MT" panose="020B0502020104020203" pitchFamily="34" charset="0"/>
              </a:rPr>
              <a:t>drawn</a:t>
            </a:r>
            <a:r>
              <a:rPr lang="it-IT" b="1" dirty="0">
                <a:latin typeface="Gill Sans MT" panose="020B0502020104020203" pitchFamily="34" charset="0"/>
              </a:rPr>
              <a:t> up by a </a:t>
            </a:r>
            <a:r>
              <a:rPr lang="it-IT" b="1" dirty="0" err="1">
                <a:latin typeface="Gill Sans MT" panose="020B0502020104020203" pitchFamily="34" charset="0"/>
              </a:rPr>
              <a:t>Censis</a:t>
            </a:r>
            <a:r>
              <a:rPr lang="it-IT" b="1" dirty="0">
                <a:latin typeface="Gill Sans MT" panose="020B0502020104020203" pitchFamily="34" charset="0"/>
              </a:rPr>
              <a:t>, </a:t>
            </a:r>
            <a:r>
              <a:rPr lang="it-IT" b="1" dirty="0" err="1">
                <a:latin typeface="Gill Sans MT" panose="020B0502020104020203" pitchFamily="34" charset="0"/>
              </a:rPr>
              <a:t>it</a:t>
            </a:r>
            <a:r>
              <a:rPr lang="it-IT" b="1" dirty="0">
                <a:latin typeface="Gill Sans MT" panose="020B0502020104020203" pitchFamily="34" charset="0"/>
              </a:rPr>
              <a:t> </a:t>
            </a:r>
            <a:r>
              <a:rPr lang="it-IT" b="1" dirty="0" err="1">
                <a:latin typeface="Gill Sans MT" panose="020B0502020104020203" pitchFamily="34" charset="0"/>
              </a:rPr>
              <a:t>is</a:t>
            </a:r>
            <a:r>
              <a:rPr lang="it-IT" b="1" dirty="0">
                <a:latin typeface="Gill Sans MT" panose="020B0502020104020203" pitchFamily="34" charset="0"/>
              </a:rPr>
              <a:t> </a:t>
            </a:r>
            <a:r>
              <a:rPr lang="it-IT" b="1" dirty="0" err="1">
                <a:latin typeface="Gill Sans MT" panose="020B0502020104020203" pitchFamily="34" charset="0"/>
              </a:rPr>
              <a:t>second</a:t>
            </a:r>
            <a:r>
              <a:rPr lang="it-IT" b="1" dirty="0">
                <a:latin typeface="Gill Sans MT" panose="020B0502020104020203" pitchFamily="34" charset="0"/>
              </a:rPr>
              <a:t> </a:t>
            </a:r>
            <a:r>
              <a:rPr lang="it-IT" b="1" dirty="0" err="1">
                <a:latin typeface="Gill Sans MT" panose="020B0502020104020203" pitchFamily="34" charset="0"/>
              </a:rPr>
              <a:t>among</a:t>
            </a:r>
            <a:r>
              <a:rPr lang="it-IT" b="1" dirty="0">
                <a:latin typeface="Gill Sans MT" panose="020B0502020104020203" pitchFamily="34" charset="0"/>
              </a:rPr>
              <a:t> the </a:t>
            </a:r>
            <a:r>
              <a:rPr lang="it-IT" b="1" dirty="0" err="1">
                <a:latin typeface="Gill Sans MT" panose="020B0502020104020203" pitchFamily="34" charset="0"/>
              </a:rPr>
              <a:t>largest</a:t>
            </a:r>
            <a:r>
              <a:rPr lang="it-IT" b="1" dirty="0">
                <a:latin typeface="Gill Sans MT" panose="020B0502020104020203" pitchFamily="34" charset="0"/>
              </a:rPr>
              <a:t> </a:t>
            </a:r>
            <a:r>
              <a:rPr lang="it-IT" b="1" dirty="0" err="1">
                <a:latin typeface="Gill Sans MT" panose="020B0502020104020203" pitchFamily="34" charset="0"/>
              </a:rPr>
              <a:t>Italian</a:t>
            </a:r>
            <a:r>
              <a:rPr lang="it-IT" b="1" dirty="0">
                <a:latin typeface="Gill Sans MT" panose="020B0502020104020203" pitchFamily="34" charset="0"/>
              </a:rPr>
              <a:t> state </a:t>
            </a:r>
            <a:r>
              <a:rPr lang="it-IT" b="1" dirty="0" err="1">
                <a:latin typeface="Gill Sans MT" panose="020B0502020104020203" pitchFamily="34" charset="0"/>
              </a:rPr>
              <a:t>universities</a:t>
            </a:r>
            <a:r>
              <a:rPr lang="it-IT" b="1" dirty="0">
                <a:latin typeface="Gill Sans MT" panose="020B0502020104020203" pitchFamily="34" charset="0"/>
              </a:rPr>
              <a:t>.</a:t>
            </a:r>
          </a:p>
        </p:txBody>
      </p:sp>
    </p:spTree>
    <p:extLst>
      <p:ext uri="{BB962C8B-B14F-4D97-AF65-F5344CB8AC3E}">
        <p14:creationId xmlns:p14="http://schemas.microsoft.com/office/powerpoint/2010/main" val="48764968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circle(in)">
                                      <p:cBhvr>
                                        <p:cTn id="12"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 xmlns:a16="http://schemas.microsoft.com/office/drawing/2014/main" id="{46221E5F-32B6-4197-814E-40E6E42F2D6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667002" y="-2667001"/>
            <a:ext cx="6857999" cy="12192002"/>
          </a:xfrm>
          <a:prstGeom prst="rect">
            <a:avLst/>
          </a:prstGeom>
          <a:noFill/>
          <a:ln>
            <a:noFill/>
          </a:ln>
        </p:spPr>
      </p:pic>
      <p:sp>
        <p:nvSpPr>
          <p:cNvPr id="2" name="Titolo 1"/>
          <p:cNvSpPr>
            <a:spLocks noGrp="1"/>
          </p:cNvSpPr>
          <p:nvPr>
            <p:ph type="title"/>
          </p:nvPr>
        </p:nvSpPr>
        <p:spPr>
          <a:xfrm>
            <a:off x="584200" y="110309"/>
            <a:ext cx="11023600" cy="1224136"/>
          </a:xfrm>
        </p:spPr>
        <p:txBody>
          <a:bodyPr>
            <a:normAutofit/>
          </a:bodyPr>
          <a:lstStyle/>
          <a:p>
            <a:r>
              <a:rPr lang="it-IT" dirty="0">
                <a:latin typeface="Algerian" panose="04020705040A02060702" pitchFamily="82" charset="0"/>
              </a:rPr>
              <a:t>A </a:t>
            </a:r>
            <a:r>
              <a:rPr lang="it-IT" dirty="0" err="1" smtClean="0">
                <a:solidFill>
                  <a:schemeClr val="tx1"/>
                </a:solidFill>
                <a:effectLst/>
                <a:latin typeface="Algerian" panose="04020705040A02060702" pitchFamily="82" charset="0"/>
              </a:rPr>
              <a:t>TyPICAL</a:t>
            </a:r>
            <a:r>
              <a:rPr lang="it-IT" dirty="0" smtClean="0">
                <a:solidFill>
                  <a:schemeClr val="tx1"/>
                </a:solidFill>
                <a:effectLst/>
                <a:latin typeface="Algerian" panose="04020705040A02060702" pitchFamily="82" charset="0"/>
              </a:rPr>
              <a:t> </a:t>
            </a:r>
            <a:r>
              <a:rPr lang="it-IT" dirty="0">
                <a:solidFill>
                  <a:schemeClr val="tx1"/>
                </a:solidFill>
                <a:effectLst/>
                <a:latin typeface="Algerian" panose="04020705040A02060702" pitchFamily="82" charset="0"/>
              </a:rPr>
              <a:t>DAY </a:t>
            </a:r>
            <a:r>
              <a:rPr lang="it-IT" dirty="0">
                <a:latin typeface="Algerian" panose="04020705040A02060702" pitchFamily="82" charset="0"/>
              </a:rPr>
              <a:t>IN A</a:t>
            </a:r>
            <a:r>
              <a:rPr lang="it-IT" dirty="0">
                <a:solidFill>
                  <a:schemeClr val="tx1"/>
                </a:solidFill>
                <a:effectLst/>
                <a:latin typeface="Algerian" panose="04020705040A02060702" pitchFamily="82" charset="0"/>
              </a:rPr>
              <a:t> NURSERY SCHOOL</a:t>
            </a:r>
          </a:p>
        </p:txBody>
      </p:sp>
      <p:sp>
        <p:nvSpPr>
          <p:cNvPr id="3" name="Segnaposto contenuto 2"/>
          <p:cNvSpPr>
            <a:spLocks noGrp="1"/>
          </p:cNvSpPr>
          <p:nvPr>
            <p:ph idx="1"/>
          </p:nvPr>
        </p:nvSpPr>
        <p:spPr>
          <a:xfrm>
            <a:off x="952500" y="1169345"/>
            <a:ext cx="10287000" cy="2094555"/>
          </a:xfrm>
        </p:spPr>
        <p:txBody>
          <a:bodyPr>
            <a:normAutofit lnSpcReduction="10000"/>
          </a:bodyPr>
          <a:lstStyle/>
          <a:p>
            <a:pPr marL="82296" indent="0">
              <a:buNone/>
            </a:pPr>
            <a:r>
              <a:rPr lang="en-US" dirty="0">
                <a:latin typeface="Dubai Medium" panose="020B0603030403030204" pitchFamily="34" charset="-78"/>
                <a:cs typeface="Dubai Medium" panose="020B0603030403030204" pitchFamily="34" charset="-78"/>
              </a:rPr>
              <a:t>Age 3 - 5</a:t>
            </a:r>
          </a:p>
          <a:p>
            <a:pPr marL="82296" indent="0" algn="just">
              <a:buNone/>
            </a:pPr>
            <a:r>
              <a:rPr lang="en-US" sz="2400" dirty="0">
                <a:latin typeface="Gill Sans MT" panose="020B0502020104020203" pitchFamily="34" charset="0"/>
                <a:cs typeface="Dubai Medium" panose="020B0603030403030204" pitchFamily="34" charset="-78"/>
              </a:rPr>
              <a:t>The nursery school prepare you to face the following schools. It is a preparation school to face primary school and, at the same time, babies start learning rules.</a:t>
            </a:r>
          </a:p>
          <a:p>
            <a:pPr marL="82296" indent="0" algn="just">
              <a:buNone/>
            </a:pPr>
            <a:endParaRPr lang="en-US" sz="2400" dirty="0">
              <a:latin typeface="Gill Sans MT" panose="020B0502020104020203" pitchFamily="34" charset="0"/>
              <a:cs typeface="Dubai Medium" panose="020B0603030403030204" pitchFamily="34" charset="-78"/>
            </a:endParaRPr>
          </a:p>
          <a:p>
            <a:pPr marL="82296" indent="0" algn="just">
              <a:buNone/>
            </a:pPr>
            <a:r>
              <a:rPr lang="en-US" sz="2400" dirty="0">
                <a:latin typeface="Gill Sans MT" panose="020B0502020104020203" pitchFamily="34" charset="0"/>
                <a:cs typeface="Dubai Medium" panose="020B0603030403030204" pitchFamily="34" charset="-78"/>
              </a:rPr>
              <a:t>You usually draw, learn the vowels and the alphabet, sing songs or act in a drama.</a:t>
            </a:r>
            <a:endParaRPr lang="it-IT" sz="2400" dirty="0">
              <a:latin typeface="Gill Sans MT" panose="020B0502020104020203" pitchFamily="34" charset="0"/>
              <a:cs typeface="Dubai Medium" panose="020B0603030403030204" pitchFamily="34" charset="-78"/>
            </a:endParaRPr>
          </a:p>
          <a:p>
            <a:pPr marL="82296" indent="0">
              <a:buNone/>
            </a:pPr>
            <a:endParaRPr lang="it-IT" sz="24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8300" y="3456091"/>
            <a:ext cx="5611754" cy="2917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2707" y="3466078"/>
            <a:ext cx="3605464" cy="2897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Connettore diritto 4">
            <a:extLst>
              <a:ext uri="{FF2B5EF4-FFF2-40B4-BE49-F238E27FC236}">
                <a16:creationId xmlns="" xmlns:a16="http://schemas.microsoft.com/office/drawing/2014/main" id="{B9568C26-26F4-4543-9403-47ACF84A8C7E}"/>
              </a:ext>
            </a:extLst>
          </p:cNvPr>
          <p:cNvCxnSpPr/>
          <p:nvPr/>
        </p:nvCxnSpPr>
        <p:spPr>
          <a:xfrm>
            <a:off x="723900" y="0"/>
            <a:ext cx="0" cy="6858000"/>
          </a:xfrm>
          <a:prstGeom prst="line">
            <a:avLst/>
          </a:prstGeom>
          <a:ln w="38100">
            <a:solidFill>
              <a:srgbClr val="35A984"/>
            </a:solidFill>
          </a:ln>
        </p:spPr>
        <p:style>
          <a:lnRef idx="1">
            <a:schemeClr val="accent1"/>
          </a:lnRef>
          <a:fillRef idx="0">
            <a:schemeClr val="accent1"/>
          </a:fillRef>
          <a:effectRef idx="0">
            <a:schemeClr val="accent1"/>
          </a:effectRef>
          <a:fontRef idx="minor">
            <a:schemeClr val="tx1"/>
          </a:fontRef>
        </p:style>
      </p:cxnSp>
      <p:cxnSp>
        <p:nvCxnSpPr>
          <p:cNvPr id="8" name="Connettore diritto 7">
            <a:extLst>
              <a:ext uri="{FF2B5EF4-FFF2-40B4-BE49-F238E27FC236}">
                <a16:creationId xmlns="" xmlns:a16="http://schemas.microsoft.com/office/drawing/2014/main" id="{E03A92ED-54F9-4AE2-B31D-D84F338EADEC}"/>
              </a:ext>
            </a:extLst>
          </p:cNvPr>
          <p:cNvCxnSpPr/>
          <p:nvPr/>
        </p:nvCxnSpPr>
        <p:spPr>
          <a:xfrm>
            <a:off x="11468100" y="0"/>
            <a:ext cx="0" cy="6858000"/>
          </a:xfrm>
          <a:prstGeom prst="line">
            <a:avLst/>
          </a:prstGeom>
          <a:ln w="38100">
            <a:solidFill>
              <a:srgbClr val="0F2F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878974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 xmlns:a16="http://schemas.microsoft.com/office/drawing/2014/main" id="{18EB68F9-8476-42DC-9663-60E406A5B9D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667002" y="-2667001"/>
            <a:ext cx="6857999" cy="12192002"/>
          </a:xfrm>
          <a:prstGeom prst="rect">
            <a:avLst/>
          </a:prstGeom>
          <a:noFill/>
          <a:ln>
            <a:noFill/>
          </a:ln>
        </p:spPr>
      </p:pic>
      <p:sp>
        <p:nvSpPr>
          <p:cNvPr id="2" name="Titolo 1"/>
          <p:cNvSpPr>
            <a:spLocks noGrp="1"/>
          </p:cNvSpPr>
          <p:nvPr>
            <p:ph type="title"/>
          </p:nvPr>
        </p:nvSpPr>
        <p:spPr>
          <a:xfrm>
            <a:off x="495300" y="0"/>
            <a:ext cx="10972800" cy="1143000"/>
          </a:xfrm>
        </p:spPr>
        <p:txBody>
          <a:bodyPr>
            <a:normAutofit/>
          </a:bodyPr>
          <a:lstStyle/>
          <a:p>
            <a:r>
              <a:rPr lang="it-IT" sz="5400" dirty="0">
                <a:latin typeface="Algerian" panose="04020705040A02060702" pitchFamily="82" charset="0"/>
              </a:rPr>
              <a:t>THE NURSERY</a:t>
            </a:r>
          </a:p>
        </p:txBody>
      </p:sp>
      <p:sp>
        <p:nvSpPr>
          <p:cNvPr id="3" name="Segnaposto contenuto 2"/>
          <p:cNvSpPr>
            <a:spLocks noGrp="1"/>
          </p:cNvSpPr>
          <p:nvPr>
            <p:ph idx="1"/>
          </p:nvPr>
        </p:nvSpPr>
        <p:spPr>
          <a:xfrm>
            <a:off x="1498600" y="1179618"/>
            <a:ext cx="8966200" cy="1444723"/>
          </a:xfrm>
        </p:spPr>
        <p:txBody>
          <a:bodyPr>
            <a:normAutofit fontScale="92500"/>
          </a:bodyPr>
          <a:lstStyle/>
          <a:p>
            <a:pPr marL="0" indent="0" algn="ctr">
              <a:buNone/>
            </a:pPr>
            <a:r>
              <a:rPr lang="en-US" sz="2800" dirty="0">
                <a:latin typeface="Gill Sans MT" panose="020B0502020104020203" pitchFamily="34" charset="0"/>
              </a:rPr>
              <a:t>The nursery is a socio-educational service, aimed at encouraging the growth of children from 3 months to 3 years of age, offering opportunities, stimuli and interactions with other children.</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3302" y="3965572"/>
            <a:ext cx="4083973" cy="2715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Iscrizione scuola dell'infanzia 2020/21: date e modalità">
            <a:extLst>
              <a:ext uri="{FF2B5EF4-FFF2-40B4-BE49-F238E27FC236}">
                <a16:creationId xmlns="" xmlns:a16="http://schemas.microsoft.com/office/drawing/2014/main" id="{EDB326EC-9DD9-4272-B971-79F4B9A866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2558" y="2854619"/>
            <a:ext cx="3313994" cy="18386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iapertura asili: le Linee Guida Covid-19 per la fascia 0-6...">
            <a:extLst>
              <a:ext uri="{FF2B5EF4-FFF2-40B4-BE49-F238E27FC236}">
                <a16:creationId xmlns="" xmlns:a16="http://schemas.microsoft.com/office/drawing/2014/main" id="{B52897BD-2C1D-4D89-9C44-35DDA46F40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2706" y="2624341"/>
            <a:ext cx="3875696" cy="20253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cuola dell'infanzia GIANNI RODARI – Istituto Comprensivo Grossi">
            <a:extLst>
              <a:ext uri="{FF2B5EF4-FFF2-40B4-BE49-F238E27FC236}">
                <a16:creationId xmlns="" xmlns:a16="http://schemas.microsoft.com/office/drawing/2014/main" id="{47E58A98-D50D-4CF6-B8B9-C298F417F0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03661" y="4149408"/>
            <a:ext cx="2699839" cy="2022273"/>
          </a:xfrm>
          <a:prstGeom prst="rect">
            <a:avLst/>
          </a:prstGeom>
          <a:noFill/>
          <a:extLst>
            <a:ext uri="{909E8E84-426E-40DD-AFC4-6F175D3DCCD1}">
              <a14:hiddenFill xmlns:a14="http://schemas.microsoft.com/office/drawing/2010/main">
                <a:solidFill>
                  <a:srgbClr val="FFFFFF"/>
                </a:solidFill>
              </a14:hiddenFill>
            </a:ext>
          </a:extLst>
        </p:spPr>
      </p:pic>
      <p:sp>
        <p:nvSpPr>
          <p:cNvPr id="4" name="Figura a mano libera: forma 3">
            <a:extLst>
              <a:ext uri="{FF2B5EF4-FFF2-40B4-BE49-F238E27FC236}">
                <a16:creationId xmlns="" xmlns:a16="http://schemas.microsoft.com/office/drawing/2014/main" id="{48D8B6B5-0BB5-4EF4-B508-999297CD1445}"/>
              </a:ext>
            </a:extLst>
          </p:cNvPr>
          <p:cNvSpPr/>
          <p:nvPr/>
        </p:nvSpPr>
        <p:spPr>
          <a:xfrm>
            <a:off x="557040" y="0"/>
            <a:ext cx="543495" cy="4369981"/>
          </a:xfrm>
          <a:custGeom>
            <a:avLst/>
            <a:gdLst>
              <a:gd name="connsiteX0" fmla="*/ 197872 w 543495"/>
              <a:gd name="connsiteY0" fmla="*/ 0 h 4369981"/>
              <a:gd name="connsiteX1" fmla="*/ 282932 w 543495"/>
              <a:gd name="connsiteY1" fmla="*/ 106326 h 4369981"/>
              <a:gd name="connsiteX2" fmla="*/ 516848 w 543495"/>
              <a:gd name="connsiteY2" fmla="*/ 584791 h 4369981"/>
              <a:gd name="connsiteX3" fmla="*/ 516848 w 543495"/>
              <a:gd name="connsiteY3" fmla="*/ 808074 h 4369981"/>
              <a:gd name="connsiteX4" fmla="*/ 325462 w 543495"/>
              <a:gd name="connsiteY4" fmla="*/ 1222744 h 4369981"/>
              <a:gd name="connsiteX5" fmla="*/ 272300 w 543495"/>
              <a:gd name="connsiteY5" fmla="*/ 1626781 h 4369981"/>
              <a:gd name="connsiteX6" fmla="*/ 421155 w 543495"/>
              <a:gd name="connsiteY6" fmla="*/ 2020186 h 4369981"/>
              <a:gd name="connsiteX7" fmla="*/ 389258 w 543495"/>
              <a:gd name="connsiteY7" fmla="*/ 2519916 h 4369981"/>
              <a:gd name="connsiteX8" fmla="*/ 176607 w 543495"/>
              <a:gd name="connsiteY8" fmla="*/ 2732567 h 4369981"/>
              <a:gd name="connsiteX9" fmla="*/ 49016 w 543495"/>
              <a:gd name="connsiteY9" fmla="*/ 3062177 h 4369981"/>
              <a:gd name="connsiteX10" fmla="*/ 6486 w 543495"/>
              <a:gd name="connsiteY10" fmla="*/ 3338623 h 4369981"/>
              <a:gd name="connsiteX11" fmla="*/ 176607 w 543495"/>
              <a:gd name="connsiteY11" fmla="*/ 3615070 h 4369981"/>
              <a:gd name="connsiteX12" fmla="*/ 463686 w 543495"/>
              <a:gd name="connsiteY12" fmla="*/ 3997842 h 4369981"/>
              <a:gd name="connsiteX13" fmla="*/ 442420 w 543495"/>
              <a:gd name="connsiteY13" fmla="*/ 4189228 h 4369981"/>
              <a:gd name="connsiteX14" fmla="*/ 399890 w 543495"/>
              <a:gd name="connsiteY14" fmla="*/ 4369981 h 436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3495" h="4369981">
                <a:moveTo>
                  <a:pt x="197872" y="0"/>
                </a:moveTo>
                <a:cubicBezTo>
                  <a:pt x="213820" y="4430"/>
                  <a:pt x="229769" y="8861"/>
                  <a:pt x="282932" y="106326"/>
                </a:cubicBezTo>
                <a:cubicBezTo>
                  <a:pt x="336095" y="203791"/>
                  <a:pt x="477862" y="467833"/>
                  <a:pt x="516848" y="584791"/>
                </a:cubicBezTo>
                <a:cubicBezTo>
                  <a:pt x="555834" y="701749"/>
                  <a:pt x="548746" y="701749"/>
                  <a:pt x="516848" y="808074"/>
                </a:cubicBezTo>
                <a:cubicBezTo>
                  <a:pt x="484950" y="914399"/>
                  <a:pt x="366220" y="1086293"/>
                  <a:pt x="325462" y="1222744"/>
                </a:cubicBezTo>
                <a:cubicBezTo>
                  <a:pt x="284704" y="1359195"/>
                  <a:pt x="256351" y="1493874"/>
                  <a:pt x="272300" y="1626781"/>
                </a:cubicBezTo>
                <a:cubicBezTo>
                  <a:pt x="288249" y="1759688"/>
                  <a:pt x="401662" y="1871330"/>
                  <a:pt x="421155" y="2020186"/>
                </a:cubicBezTo>
                <a:cubicBezTo>
                  <a:pt x="440648" y="2169042"/>
                  <a:pt x="430016" y="2401186"/>
                  <a:pt x="389258" y="2519916"/>
                </a:cubicBezTo>
                <a:cubicBezTo>
                  <a:pt x="348500" y="2638646"/>
                  <a:pt x="233314" y="2642190"/>
                  <a:pt x="176607" y="2732567"/>
                </a:cubicBezTo>
                <a:cubicBezTo>
                  <a:pt x="119900" y="2822944"/>
                  <a:pt x="77369" y="2961168"/>
                  <a:pt x="49016" y="3062177"/>
                </a:cubicBezTo>
                <a:cubicBezTo>
                  <a:pt x="20663" y="3163186"/>
                  <a:pt x="-14779" y="3246474"/>
                  <a:pt x="6486" y="3338623"/>
                </a:cubicBezTo>
                <a:cubicBezTo>
                  <a:pt x="27751" y="3430772"/>
                  <a:pt x="100407" y="3505200"/>
                  <a:pt x="176607" y="3615070"/>
                </a:cubicBezTo>
                <a:cubicBezTo>
                  <a:pt x="252807" y="3724940"/>
                  <a:pt x="419384" y="3902149"/>
                  <a:pt x="463686" y="3997842"/>
                </a:cubicBezTo>
                <a:cubicBezTo>
                  <a:pt x="507988" y="4093535"/>
                  <a:pt x="453053" y="4127205"/>
                  <a:pt x="442420" y="4189228"/>
                </a:cubicBezTo>
                <a:cubicBezTo>
                  <a:pt x="431787" y="4251251"/>
                  <a:pt x="415838" y="4310616"/>
                  <a:pt x="399890" y="4369981"/>
                </a:cubicBezTo>
              </a:path>
            </a:pathLst>
          </a:custGeom>
          <a:noFill/>
          <a:ln>
            <a:solidFill>
              <a:srgbClr val="0F2F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07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2307" y="4003381"/>
            <a:ext cx="3917248" cy="264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igura a mano libera: forma 11">
            <a:extLst>
              <a:ext uri="{FF2B5EF4-FFF2-40B4-BE49-F238E27FC236}">
                <a16:creationId xmlns="" xmlns:a16="http://schemas.microsoft.com/office/drawing/2014/main" id="{808D667C-52CC-4C5A-91C9-6EF6692E8712}"/>
              </a:ext>
            </a:extLst>
          </p:cNvPr>
          <p:cNvSpPr/>
          <p:nvPr/>
        </p:nvSpPr>
        <p:spPr>
          <a:xfrm rot="16200000">
            <a:off x="11050518" y="-1602032"/>
            <a:ext cx="543495" cy="4369981"/>
          </a:xfrm>
          <a:custGeom>
            <a:avLst/>
            <a:gdLst>
              <a:gd name="connsiteX0" fmla="*/ 197872 w 543495"/>
              <a:gd name="connsiteY0" fmla="*/ 0 h 4369981"/>
              <a:gd name="connsiteX1" fmla="*/ 282932 w 543495"/>
              <a:gd name="connsiteY1" fmla="*/ 106326 h 4369981"/>
              <a:gd name="connsiteX2" fmla="*/ 516848 w 543495"/>
              <a:gd name="connsiteY2" fmla="*/ 584791 h 4369981"/>
              <a:gd name="connsiteX3" fmla="*/ 516848 w 543495"/>
              <a:gd name="connsiteY3" fmla="*/ 808074 h 4369981"/>
              <a:gd name="connsiteX4" fmla="*/ 325462 w 543495"/>
              <a:gd name="connsiteY4" fmla="*/ 1222744 h 4369981"/>
              <a:gd name="connsiteX5" fmla="*/ 272300 w 543495"/>
              <a:gd name="connsiteY5" fmla="*/ 1626781 h 4369981"/>
              <a:gd name="connsiteX6" fmla="*/ 421155 w 543495"/>
              <a:gd name="connsiteY6" fmla="*/ 2020186 h 4369981"/>
              <a:gd name="connsiteX7" fmla="*/ 389258 w 543495"/>
              <a:gd name="connsiteY7" fmla="*/ 2519916 h 4369981"/>
              <a:gd name="connsiteX8" fmla="*/ 176607 w 543495"/>
              <a:gd name="connsiteY8" fmla="*/ 2732567 h 4369981"/>
              <a:gd name="connsiteX9" fmla="*/ 49016 w 543495"/>
              <a:gd name="connsiteY9" fmla="*/ 3062177 h 4369981"/>
              <a:gd name="connsiteX10" fmla="*/ 6486 w 543495"/>
              <a:gd name="connsiteY10" fmla="*/ 3338623 h 4369981"/>
              <a:gd name="connsiteX11" fmla="*/ 176607 w 543495"/>
              <a:gd name="connsiteY11" fmla="*/ 3615070 h 4369981"/>
              <a:gd name="connsiteX12" fmla="*/ 463686 w 543495"/>
              <a:gd name="connsiteY12" fmla="*/ 3997842 h 4369981"/>
              <a:gd name="connsiteX13" fmla="*/ 442420 w 543495"/>
              <a:gd name="connsiteY13" fmla="*/ 4189228 h 4369981"/>
              <a:gd name="connsiteX14" fmla="*/ 399890 w 543495"/>
              <a:gd name="connsiteY14" fmla="*/ 4369981 h 436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3495" h="4369981">
                <a:moveTo>
                  <a:pt x="197872" y="0"/>
                </a:moveTo>
                <a:cubicBezTo>
                  <a:pt x="213820" y="4430"/>
                  <a:pt x="229769" y="8861"/>
                  <a:pt x="282932" y="106326"/>
                </a:cubicBezTo>
                <a:cubicBezTo>
                  <a:pt x="336095" y="203791"/>
                  <a:pt x="477862" y="467833"/>
                  <a:pt x="516848" y="584791"/>
                </a:cubicBezTo>
                <a:cubicBezTo>
                  <a:pt x="555834" y="701749"/>
                  <a:pt x="548746" y="701749"/>
                  <a:pt x="516848" y="808074"/>
                </a:cubicBezTo>
                <a:cubicBezTo>
                  <a:pt x="484950" y="914399"/>
                  <a:pt x="366220" y="1086293"/>
                  <a:pt x="325462" y="1222744"/>
                </a:cubicBezTo>
                <a:cubicBezTo>
                  <a:pt x="284704" y="1359195"/>
                  <a:pt x="256351" y="1493874"/>
                  <a:pt x="272300" y="1626781"/>
                </a:cubicBezTo>
                <a:cubicBezTo>
                  <a:pt x="288249" y="1759688"/>
                  <a:pt x="401662" y="1871330"/>
                  <a:pt x="421155" y="2020186"/>
                </a:cubicBezTo>
                <a:cubicBezTo>
                  <a:pt x="440648" y="2169042"/>
                  <a:pt x="430016" y="2401186"/>
                  <a:pt x="389258" y="2519916"/>
                </a:cubicBezTo>
                <a:cubicBezTo>
                  <a:pt x="348500" y="2638646"/>
                  <a:pt x="233314" y="2642190"/>
                  <a:pt x="176607" y="2732567"/>
                </a:cubicBezTo>
                <a:cubicBezTo>
                  <a:pt x="119900" y="2822944"/>
                  <a:pt x="77369" y="2961168"/>
                  <a:pt x="49016" y="3062177"/>
                </a:cubicBezTo>
                <a:cubicBezTo>
                  <a:pt x="20663" y="3163186"/>
                  <a:pt x="-14779" y="3246474"/>
                  <a:pt x="6486" y="3338623"/>
                </a:cubicBezTo>
                <a:cubicBezTo>
                  <a:pt x="27751" y="3430772"/>
                  <a:pt x="100407" y="3505200"/>
                  <a:pt x="176607" y="3615070"/>
                </a:cubicBezTo>
                <a:cubicBezTo>
                  <a:pt x="252807" y="3724940"/>
                  <a:pt x="419384" y="3902149"/>
                  <a:pt x="463686" y="3997842"/>
                </a:cubicBezTo>
                <a:cubicBezTo>
                  <a:pt x="507988" y="4093535"/>
                  <a:pt x="453053" y="4127205"/>
                  <a:pt x="442420" y="4189228"/>
                </a:cubicBezTo>
                <a:cubicBezTo>
                  <a:pt x="431787" y="4251251"/>
                  <a:pt x="415838" y="4310616"/>
                  <a:pt x="399890" y="4369981"/>
                </a:cubicBezTo>
              </a:path>
            </a:pathLst>
          </a:custGeom>
          <a:noFill/>
          <a:ln>
            <a:solidFill>
              <a:srgbClr val="0F2F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555576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 xmlns:a16="http://schemas.microsoft.com/office/drawing/2014/main" id="{C7F6FC64-B425-4319-BD27-11775DA2FF4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667002" y="-2667001"/>
            <a:ext cx="6857999" cy="12192002"/>
          </a:xfrm>
          <a:prstGeom prst="rect">
            <a:avLst/>
          </a:prstGeom>
          <a:noFill/>
          <a:ln>
            <a:noFill/>
          </a:ln>
        </p:spPr>
      </p:pic>
      <p:sp>
        <p:nvSpPr>
          <p:cNvPr id="2" name="Titolo 1"/>
          <p:cNvSpPr>
            <a:spLocks noGrp="1"/>
          </p:cNvSpPr>
          <p:nvPr>
            <p:ph type="title"/>
          </p:nvPr>
        </p:nvSpPr>
        <p:spPr>
          <a:xfrm>
            <a:off x="516082" y="36176"/>
            <a:ext cx="10972800" cy="1143000"/>
          </a:xfrm>
        </p:spPr>
        <p:txBody>
          <a:bodyPr/>
          <a:lstStyle/>
          <a:p>
            <a:r>
              <a:rPr lang="it-IT" dirty="0">
                <a:latin typeface="Algerian" panose="04020705040A02060702" pitchFamily="82" charset="0"/>
              </a:rPr>
              <a:t>PRIMARY SCHOOL</a:t>
            </a:r>
          </a:p>
        </p:txBody>
      </p:sp>
      <p:sp>
        <p:nvSpPr>
          <p:cNvPr id="3" name="Segnaposto contenuto 2"/>
          <p:cNvSpPr>
            <a:spLocks noGrp="1"/>
          </p:cNvSpPr>
          <p:nvPr>
            <p:ph idx="1"/>
          </p:nvPr>
        </p:nvSpPr>
        <p:spPr>
          <a:xfrm>
            <a:off x="2275609" y="783832"/>
            <a:ext cx="7640782" cy="2137272"/>
          </a:xfrm>
        </p:spPr>
        <p:txBody>
          <a:bodyPr>
            <a:normAutofit/>
          </a:bodyPr>
          <a:lstStyle/>
          <a:p>
            <a:pPr marL="0" indent="0" algn="ctr">
              <a:buNone/>
            </a:pPr>
            <a:endParaRPr lang="it-IT" sz="2800" dirty="0"/>
          </a:p>
          <a:p>
            <a:pPr marL="0" indent="0" algn="ctr">
              <a:buNone/>
            </a:pPr>
            <a:r>
              <a:rPr lang="en-US" sz="2800" dirty="0">
                <a:latin typeface="Gill Sans MT" panose="020B0502020104020203" pitchFamily="34" charset="0"/>
              </a:rPr>
              <a:t>Primary school represents the first level of the first cycle of compulsory education. It lasts five years: it begins at the age of 6 and ends at the age of 11.</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6480" y="2921104"/>
            <a:ext cx="6231171" cy="357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5807" y="4573095"/>
            <a:ext cx="4100623" cy="2248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descr="Education in Italy - Italy Property Guides">
            <a:extLst>
              <a:ext uri="{FF2B5EF4-FFF2-40B4-BE49-F238E27FC236}">
                <a16:creationId xmlns="" xmlns:a16="http://schemas.microsoft.com/office/drawing/2014/main" id="{A41F4B74-B02C-441B-BB46-C0D7491E1E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6122" y="4161887"/>
            <a:ext cx="4553815" cy="273228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taly makes top ten for primary school spending | ITALY Magazine">
            <a:extLst>
              <a:ext uri="{FF2B5EF4-FFF2-40B4-BE49-F238E27FC236}">
                <a16:creationId xmlns="" xmlns:a16="http://schemas.microsoft.com/office/drawing/2014/main" id="{154A0DBE-D4BB-4AA0-B7E9-533D70A9ED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40678" y="2322551"/>
            <a:ext cx="2803448" cy="175215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taly calling Turkey for cultural exchange: THE SCHOOL SYSTEM IN ITALY">
            <a:extLst>
              <a:ext uri="{FF2B5EF4-FFF2-40B4-BE49-F238E27FC236}">
                <a16:creationId xmlns="" xmlns:a16="http://schemas.microsoft.com/office/drawing/2014/main" id="{D529969C-6722-44FE-BF4B-7960C28780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3026" y="-94655"/>
            <a:ext cx="3218635" cy="2141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5717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 xmlns:a16="http://schemas.microsoft.com/office/drawing/2014/main" id="{3574429F-2FC5-4253-AFAF-EBB2F9AE21F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667002" y="-2667001"/>
            <a:ext cx="6857999" cy="12192002"/>
          </a:xfrm>
          <a:prstGeom prst="rect">
            <a:avLst/>
          </a:prstGeom>
          <a:noFill/>
          <a:ln>
            <a:noFill/>
          </a:ln>
        </p:spPr>
      </p:pic>
      <p:sp>
        <p:nvSpPr>
          <p:cNvPr id="2" name="Titolo 1"/>
          <p:cNvSpPr>
            <a:spLocks noGrp="1"/>
          </p:cNvSpPr>
          <p:nvPr>
            <p:ph type="title"/>
          </p:nvPr>
        </p:nvSpPr>
        <p:spPr>
          <a:xfrm>
            <a:off x="609600" y="135765"/>
            <a:ext cx="10972800" cy="1143000"/>
          </a:xfrm>
        </p:spPr>
        <p:txBody>
          <a:bodyPr>
            <a:normAutofit/>
          </a:bodyPr>
          <a:lstStyle/>
          <a:p>
            <a:r>
              <a:rPr lang="it-IT" sz="5400" dirty="0">
                <a:latin typeface="Algerian" panose="04020705040A02060702" pitchFamily="82" charset="0"/>
              </a:rPr>
              <a:t>WHAT SUBJECTS ARE STUDIED?</a:t>
            </a:r>
          </a:p>
        </p:txBody>
      </p:sp>
      <p:sp>
        <p:nvSpPr>
          <p:cNvPr id="3" name="Segnaposto contenuto 2"/>
          <p:cNvSpPr>
            <a:spLocks noGrp="1"/>
          </p:cNvSpPr>
          <p:nvPr>
            <p:ph idx="1"/>
          </p:nvPr>
        </p:nvSpPr>
        <p:spPr>
          <a:xfrm>
            <a:off x="417368" y="1161816"/>
            <a:ext cx="9525000" cy="1859631"/>
          </a:xfrm>
        </p:spPr>
        <p:txBody>
          <a:bodyPr>
            <a:noAutofit/>
          </a:bodyPr>
          <a:lstStyle/>
          <a:p>
            <a:pPr marL="0" indent="0" algn="just">
              <a:buNone/>
            </a:pPr>
            <a:r>
              <a:rPr lang="en-US" sz="2200" dirty="0">
                <a:latin typeface="Gill Sans MT" panose="020B0502020104020203" pitchFamily="34" charset="0"/>
              </a:rPr>
              <a:t>The weekly timetable of lessons in a primary school can vary according to the prevalence of the choices of families from 24 to 27 hours, extending up to 30 hours based on the availability of the teachers. </a:t>
            </a:r>
          </a:p>
          <a:p>
            <a:pPr marL="0" indent="0" algn="just">
              <a:buNone/>
            </a:pPr>
            <a:r>
              <a:rPr lang="en-US" sz="2200" dirty="0">
                <a:latin typeface="Gill Sans MT" panose="020B0502020104020203" pitchFamily="34" charset="0"/>
              </a:rPr>
              <a:t> The subjects studied in elementary school are:</a:t>
            </a:r>
            <a:endParaRPr lang="it-IT" sz="2200" dirty="0">
              <a:latin typeface="Gill Sans MT" panose="020B0502020104020203" pitchFamily="34" charset="0"/>
            </a:endParaRPr>
          </a:p>
          <a:p>
            <a:pPr marL="0" indent="0" algn="just">
              <a:buNone/>
            </a:pPr>
            <a:endParaRPr lang="it-IT" sz="2200" dirty="0">
              <a:latin typeface="Gill Sans MT" panose="020B0502020104020203" pitchFamily="34" charset="0"/>
            </a:endParaRP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94019" y="3685780"/>
            <a:ext cx="5194257" cy="3630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a:extLst>
              <a:ext uri="{FF2B5EF4-FFF2-40B4-BE49-F238E27FC236}">
                <a16:creationId xmlns="" xmlns:a16="http://schemas.microsoft.com/office/drawing/2014/main" id="{6B374536-0F7E-4919-964F-8F0E7D4E66CB}"/>
              </a:ext>
            </a:extLst>
          </p:cNvPr>
          <p:cNvSpPr txBox="1"/>
          <p:nvPr/>
        </p:nvSpPr>
        <p:spPr>
          <a:xfrm>
            <a:off x="609600" y="2774610"/>
            <a:ext cx="3151910" cy="3477875"/>
          </a:xfrm>
          <a:prstGeom prst="rect">
            <a:avLst/>
          </a:prstGeom>
          <a:noFill/>
          <a:ln>
            <a:solidFill>
              <a:srgbClr val="0F2F25"/>
            </a:solidFill>
          </a:ln>
        </p:spPr>
        <p:txBody>
          <a:bodyPr wrap="square" rtlCol="0">
            <a:spAutoFit/>
          </a:bodyPr>
          <a:lstStyle/>
          <a:p>
            <a:pPr marL="285750" indent="-285750">
              <a:buFont typeface="Arial" panose="020B0604020202020204" pitchFamily="34" charset="0"/>
              <a:buChar char="•"/>
            </a:pPr>
            <a:r>
              <a:rPr lang="it-IT" sz="2000" dirty="0" err="1">
                <a:latin typeface="Gill Sans MT" panose="020B0502020104020203" pitchFamily="34" charset="0"/>
              </a:rPr>
              <a:t>Italian</a:t>
            </a:r>
            <a:endParaRPr lang="it-IT" sz="2000" dirty="0">
              <a:latin typeface="Gill Sans MT" panose="020B0502020104020203" pitchFamily="34" charset="0"/>
            </a:endParaRPr>
          </a:p>
          <a:p>
            <a:pPr marL="285750" indent="-285750">
              <a:buFont typeface="Arial" panose="020B0604020202020204" pitchFamily="34" charset="0"/>
              <a:buChar char="•"/>
            </a:pPr>
            <a:r>
              <a:rPr lang="it-IT" sz="2000" dirty="0">
                <a:latin typeface="Gill Sans MT" panose="020B0502020104020203" pitchFamily="34" charset="0"/>
              </a:rPr>
              <a:t>History</a:t>
            </a:r>
          </a:p>
          <a:p>
            <a:pPr marL="285750" indent="-285750">
              <a:buFont typeface="Arial" panose="020B0604020202020204" pitchFamily="34" charset="0"/>
              <a:buChar char="•"/>
            </a:pPr>
            <a:r>
              <a:rPr lang="it-IT" sz="2000" dirty="0" err="1">
                <a:latin typeface="Gill Sans MT" panose="020B0502020104020203" pitchFamily="34" charset="0"/>
              </a:rPr>
              <a:t>Geography</a:t>
            </a:r>
            <a:endParaRPr lang="it-IT" sz="2000" dirty="0">
              <a:latin typeface="Gill Sans MT" panose="020B0502020104020203" pitchFamily="34" charset="0"/>
            </a:endParaRPr>
          </a:p>
          <a:p>
            <a:pPr marL="285750" indent="-285750">
              <a:buFont typeface="Arial" panose="020B0604020202020204" pitchFamily="34" charset="0"/>
              <a:buChar char="•"/>
            </a:pPr>
            <a:r>
              <a:rPr lang="it-IT" sz="2000" dirty="0" err="1">
                <a:latin typeface="Gill Sans MT" panose="020B0502020104020203" pitchFamily="34" charset="0"/>
              </a:rPr>
              <a:t>Maths</a:t>
            </a:r>
            <a:endParaRPr lang="it-IT" sz="2000" dirty="0">
              <a:latin typeface="Gill Sans MT" panose="020B0502020104020203" pitchFamily="34" charset="0"/>
            </a:endParaRPr>
          </a:p>
          <a:p>
            <a:pPr marL="285750" indent="-285750">
              <a:buFont typeface="Arial" panose="020B0604020202020204" pitchFamily="34" charset="0"/>
              <a:buChar char="•"/>
            </a:pPr>
            <a:r>
              <a:rPr lang="it-IT" sz="2000" dirty="0" err="1">
                <a:latin typeface="Gill Sans MT" panose="020B0502020104020203" pitchFamily="34" charset="0"/>
              </a:rPr>
              <a:t>Physical</a:t>
            </a:r>
            <a:r>
              <a:rPr lang="it-IT" sz="2000" dirty="0">
                <a:latin typeface="Gill Sans MT" panose="020B0502020104020203" pitchFamily="34" charset="0"/>
              </a:rPr>
              <a:t> </a:t>
            </a:r>
            <a:r>
              <a:rPr lang="it-IT" sz="2000" dirty="0" err="1">
                <a:latin typeface="Gill Sans MT" panose="020B0502020104020203" pitchFamily="34" charset="0"/>
              </a:rPr>
              <a:t>Education</a:t>
            </a:r>
            <a:endParaRPr lang="it-IT" sz="2000" dirty="0">
              <a:latin typeface="Gill Sans MT" panose="020B0502020104020203" pitchFamily="34" charset="0"/>
            </a:endParaRPr>
          </a:p>
          <a:p>
            <a:pPr marL="285750" indent="-285750">
              <a:buFont typeface="Arial" panose="020B0604020202020204" pitchFamily="34" charset="0"/>
              <a:buChar char="•"/>
            </a:pPr>
            <a:r>
              <a:rPr lang="it-IT" sz="2000" dirty="0" err="1">
                <a:latin typeface="Gill Sans MT" panose="020B0502020104020203" pitchFamily="34" charset="0"/>
              </a:rPr>
              <a:t>Religion</a:t>
            </a:r>
            <a:endParaRPr lang="it-IT" sz="2000" dirty="0">
              <a:latin typeface="Gill Sans MT" panose="020B0502020104020203" pitchFamily="34" charset="0"/>
            </a:endParaRPr>
          </a:p>
          <a:p>
            <a:pPr marL="285750" indent="-285750">
              <a:buFont typeface="Arial" panose="020B0604020202020204" pitchFamily="34" charset="0"/>
              <a:buChar char="•"/>
            </a:pPr>
            <a:r>
              <a:rPr lang="it-IT" sz="2000" dirty="0">
                <a:latin typeface="Gill Sans MT" panose="020B0502020104020203" pitchFamily="34" charset="0"/>
              </a:rPr>
              <a:t>Science</a:t>
            </a:r>
          </a:p>
          <a:p>
            <a:pPr marL="285750" indent="-285750">
              <a:buFont typeface="Arial" panose="020B0604020202020204" pitchFamily="34" charset="0"/>
              <a:buChar char="•"/>
            </a:pPr>
            <a:r>
              <a:rPr lang="it-IT" sz="2000" dirty="0">
                <a:latin typeface="Gill Sans MT" panose="020B0502020104020203" pitchFamily="34" charset="0"/>
              </a:rPr>
              <a:t>English</a:t>
            </a:r>
          </a:p>
          <a:p>
            <a:pPr marL="285750" indent="-285750">
              <a:buFont typeface="Arial" panose="020B0604020202020204" pitchFamily="34" charset="0"/>
              <a:buChar char="•"/>
            </a:pPr>
            <a:r>
              <a:rPr lang="it-IT" sz="2000" dirty="0">
                <a:latin typeface="Gill Sans MT" panose="020B0502020104020203" pitchFamily="34" charset="0"/>
              </a:rPr>
              <a:t>Music</a:t>
            </a:r>
          </a:p>
          <a:p>
            <a:pPr marL="285750" indent="-285750">
              <a:buFont typeface="Arial" panose="020B0604020202020204" pitchFamily="34" charset="0"/>
              <a:buChar char="•"/>
            </a:pPr>
            <a:r>
              <a:rPr lang="it-IT" sz="2000" dirty="0">
                <a:latin typeface="Gill Sans MT" panose="020B0502020104020203" pitchFamily="34" charset="0"/>
              </a:rPr>
              <a:t>Art</a:t>
            </a:r>
          </a:p>
          <a:p>
            <a:pPr marL="285750" indent="-285750">
              <a:buFont typeface="Arial" panose="020B0604020202020204" pitchFamily="34" charset="0"/>
              <a:buChar char="•"/>
            </a:pPr>
            <a:r>
              <a:rPr lang="it-IT" sz="2000" dirty="0">
                <a:latin typeface="Gill Sans MT" panose="020B0502020104020203" pitchFamily="34" charset="0"/>
              </a:rPr>
              <a:t>Technology</a:t>
            </a:r>
          </a:p>
        </p:txBody>
      </p:sp>
      <p:pic>
        <p:nvPicPr>
          <p:cNvPr id="3074" name="Picture 2" descr="The Italian Education system explained to English Speaking Expats -  Educazione Globale">
            <a:extLst>
              <a:ext uri="{FF2B5EF4-FFF2-40B4-BE49-F238E27FC236}">
                <a16:creationId xmlns="" xmlns:a16="http://schemas.microsoft.com/office/drawing/2014/main" id="{D0DF3EDD-8636-4E5A-AE14-571BFA16E0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2091631"/>
            <a:ext cx="2746403" cy="183008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search underway to find out if primary school teachers need honours maths">
            <a:extLst>
              <a:ext uri="{FF2B5EF4-FFF2-40B4-BE49-F238E27FC236}">
                <a16:creationId xmlns="" xmlns:a16="http://schemas.microsoft.com/office/drawing/2014/main" id="{EAA262F8-7D4D-4895-907A-B930A59EC4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92473" y="1176587"/>
            <a:ext cx="2504331" cy="183008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ABOUT KENDALE - Kendale Primary International School">
            <a:extLst>
              <a:ext uri="{FF2B5EF4-FFF2-40B4-BE49-F238E27FC236}">
                <a16:creationId xmlns="" xmlns:a16="http://schemas.microsoft.com/office/drawing/2014/main" id="{1F9EB783-9BE8-41E9-B737-92E2304429A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083" t="12458" r="10518" b="26619"/>
          <a:stretch/>
        </p:blipFill>
        <p:spPr bwMode="auto">
          <a:xfrm>
            <a:off x="8570381" y="5367190"/>
            <a:ext cx="3151910" cy="156984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Physical Education – ISF Italy">
            <a:extLst>
              <a:ext uri="{FF2B5EF4-FFF2-40B4-BE49-F238E27FC236}">
                <a16:creationId xmlns="" xmlns:a16="http://schemas.microsoft.com/office/drawing/2014/main" id="{3CE3D1E3-6083-47F1-841F-62EF7DB9E3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15341" y="2731740"/>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oyal Geographical Society - Geography resources for teachers">
            <a:extLst>
              <a:ext uri="{FF2B5EF4-FFF2-40B4-BE49-F238E27FC236}">
                <a16:creationId xmlns="" xmlns:a16="http://schemas.microsoft.com/office/drawing/2014/main" id="{22C9F50D-F0FE-4C06-891F-CA364B5D8B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40856" y="4047497"/>
            <a:ext cx="2652737" cy="1504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3983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 xmlns:a16="http://schemas.microsoft.com/office/drawing/2014/main" id="{39982A7B-255B-4247-9847-E893C0A2C2F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667002" y="-2667001"/>
            <a:ext cx="6857999" cy="12192002"/>
          </a:xfrm>
          <a:prstGeom prst="rect">
            <a:avLst/>
          </a:prstGeom>
          <a:noFill/>
          <a:ln>
            <a:noFill/>
          </a:ln>
        </p:spPr>
      </p:pic>
      <p:sp>
        <p:nvSpPr>
          <p:cNvPr id="2" name="Titolo 1"/>
          <p:cNvSpPr>
            <a:spLocks noGrp="1"/>
          </p:cNvSpPr>
          <p:nvPr>
            <p:ph type="title"/>
          </p:nvPr>
        </p:nvSpPr>
        <p:spPr>
          <a:xfrm>
            <a:off x="1766455" y="28511"/>
            <a:ext cx="8444345" cy="1024226"/>
          </a:xfrm>
        </p:spPr>
        <p:txBody>
          <a:bodyPr>
            <a:normAutofit/>
          </a:bodyPr>
          <a:lstStyle/>
          <a:p>
            <a:r>
              <a:rPr lang="it-IT" sz="5400" dirty="0">
                <a:latin typeface="Algerian" panose="04020705040A02060702" pitchFamily="82" charset="0"/>
              </a:rPr>
              <a:t>SCHOOL TIME</a:t>
            </a:r>
          </a:p>
        </p:txBody>
      </p:sp>
      <p:sp>
        <p:nvSpPr>
          <p:cNvPr id="3" name="Segnaposto contenuto 2"/>
          <p:cNvSpPr>
            <a:spLocks noGrp="1"/>
          </p:cNvSpPr>
          <p:nvPr>
            <p:ph idx="1"/>
          </p:nvPr>
        </p:nvSpPr>
        <p:spPr>
          <a:xfrm>
            <a:off x="467158" y="1223334"/>
            <a:ext cx="11513559" cy="856665"/>
          </a:xfrm>
        </p:spPr>
        <p:txBody>
          <a:bodyPr>
            <a:noAutofit/>
          </a:bodyPr>
          <a:lstStyle/>
          <a:p>
            <a:pPr marL="0" indent="0" algn="ctr">
              <a:buNone/>
            </a:pPr>
            <a:r>
              <a:rPr lang="en-US" sz="2200" dirty="0">
                <a:latin typeface="Gill Sans MT" panose="020B0502020104020203" pitchFamily="34" charset="0"/>
              </a:rPr>
              <a:t>the current legislation provides that primary school can be organized according to different models:</a:t>
            </a:r>
          </a:p>
          <a:p>
            <a:pPr marL="0" indent="0" algn="ctr">
              <a:buNone/>
            </a:pPr>
            <a:endParaRPr lang="it-IT" sz="2200" dirty="0">
              <a:latin typeface="Gill Sans MT" panose="020B0502020104020203" pitchFamily="34" charset="0"/>
            </a:endParaRPr>
          </a:p>
        </p:txBody>
      </p:sp>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07789" y="1837881"/>
            <a:ext cx="3366879" cy="2438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asellaDiTesto 7">
            <a:extLst>
              <a:ext uri="{FF2B5EF4-FFF2-40B4-BE49-F238E27FC236}">
                <a16:creationId xmlns="" xmlns:a16="http://schemas.microsoft.com/office/drawing/2014/main" id="{68591CDE-6BE1-483D-8C7C-536B19CB37A6}"/>
              </a:ext>
            </a:extLst>
          </p:cNvPr>
          <p:cNvSpPr txBox="1"/>
          <p:nvPr/>
        </p:nvSpPr>
        <p:spPr>
          <a:xfrm>
            <a:off x="846859" y="1790404"/>
            <a:ext cx="6977496" cy="707886"/>
          </a:xfrm>
          <a:prstGeom prst="rect">
            <a:avLst/>
          </a:prstGeom>
          <a:noFill/>
          <a:ln>
            <a:solidFill>
              <a:srgbClr val="35A984"/>
            </a:solidFill>
          </a:ln>
        </p:spPr>
        <p:txBody>
          <a:bodyPr wrap="square">
            <a:spAutoFit/>
          </a:bodyPr>
          <a:lstStyle/>
          <a:p>
            <a:pPr marL="0" indent="0" algn="ctr">
              <a:buNone/>
            </a:pPr>
            <a:r>
              <a:rPr lang="en-US" sz="2000" b="1" dirty="0">
                <a:latin typeface="Gill Sans MT" panose="020B0502020104020203" pitchFamily="34" charset="0"/>
              </a:rPr>
              <a:t>a) the single teacher model, with 24 hours of teaching activity per week;</a:t>
            </a:r>
          </a:p>
        </p:txBody>
      </p:sp>
      <p:sp>
        <p:nvSpPr>
          <p:cNvPr id="10" name="CasellaDiTesto 9">
            <a:extLst>
              <a:ext uri="{FF2B5EF4-FFF2-40B4-BE49-F238E27FC236}">
                <a16:creationId xmlns="" xmlns:a16="http://schemas.microsoft.com/office/drawing/2014/main" id="{71A09DDD-813D-4112-B18C-AFB1B2EEFE4E}"/>
              </a:ext>
            </a:extLst>
          </p:cNvPr>
          <p:cNvSpPr txBox="1"/>
          <p:nvPr/>
        </p:nvSpPr>
        <p:spPr>
          <a:xfrm>
            <a:off x="1238708" y="2658568"/>
            <a:ext cx="7302618" cy="646331"/>
          </a:xfrm>
          <a:prstGeom prst="rect">
            <a:avLst/>
          </a:prstGeom>
          <a:noFill/>
          <a:ln>
            <a:solidFill>
              <a:srgbClr val="35A984"/>
            </a:solidFill>
          </a:ln>
        </p:spPr>
        <p:txBody>
          <a:bodyPr wrap="square">
            <a:spAutoFit/>
          </a:bodyPr>
          <a:lstStyle/>
          <a:p>
            <a:pPr marL="0" indent="0" algn="ctr">
              <a:buNone/>
            </a:pPr>
            <a:r>
              <a:rPr lang="en-US" sz="1800" b="1" dirty="0">
                <a:latin typeface="Gill Sans MT" panose="020B0502020104020203" pitchFamily="34" charset="0"/>
              </a:rPr>
              <a:t>b) the extended time model which envisages 27 hours per week which can be extended up to 30 hours;</a:t>
            </a:r>
          </a:p>
        </p:txBody>
      </p:sp>
      <p:sp>
        <p:nvSpPr>
          <p:cNvPr id="12" name="CasellaDiTesto 11">
            <a:extLst>
              <a:ext uri="{FF2B5EF4-FFF2-40B4-BE49-F238E27FC236}">
                <a16:creationId xmlns="" xmlns:a16="http://schemas.microsoft.com/office/drawing/2014/main" id="{42D88E62-BBE3-428E-BED1-FEFF98B8E427}"/>
              </a:ext>
            </a:extLst>
          </p:cNvPr>
          <p:cNvSpPr txBox="1"/>
          <p:nvPr/>
        </p:nvSpPr>
        <p:spPr>
          <a:xfrm>
            <a:off x="394685" y="3396617"/>
            <a:ext cx="6673561" cy="923330"/>
          </a:xfrm>
          <a:prstGeom prst="rect">
            <a:avLst/>
          </a:prstGeom>
          <a:noFill/>
          <a:ln>
            <a:solidFill>
              <a:srgbClr val="35A984"/>
            </a:solidFill>
          </a:ln>
        </p:spPr>
        <p:txBody>
          <a:bodyPr wrap="square">
            <a:spAutoFit/>
          </a:bodyPr>
          <a:lstStyle/>
          <a:p>
            <a:pPr marL="0" indent="0" algn="ctr">
              <a:buNone/>
            </a:pPr>
            <a:r>
              <a:rPr lang="en-US" sz="1800" b="1" dirty="0">
                <a:latin typeface="Gill Sans MT" panose="020B0502020104020203" pitchFamily="34" charset="0"/>
              </a:rPr>
              <a:t>c) the so-called “full-time” model, characterized by 40 hours of school activities per week, including lunch time in the canteen. Today, full-time schooling is a great success.</a:t>
            </a:r>
            <a:endParaRPr lang="it-IT" sz="1800" b="1" dirty="0">
              <a:latin typeface="Gill Sans MT" panose="020B0502020104020203" pitchFamily="34" charset="0"/>
            </a:endParaRPr>
          </a:p>
        </p:txBody>
      </p:sp>
      <p:pic>
        <p:nvPicPr>
          <p:cNvPr id="4098" name="Picture 2" descr="Boscoreale, parte il progetto mensa scolastica">
            <a:extLst>
              <a:ext uri="{FF2B5EF4-FFF2-40B4-BE49-F238E27FC236}">
                <a16:creationId xmlns="" xmlns:a16="http://schemas.microsoft.com/office/drawing/2014/main" id="{16D328BB-DBB5-4EA7-9EC2-895C4A9659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178" y="4561248"/>
            <a:ext cx="3377478" cy="224755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cuola, quanto costa la mensa? In media 80 euro a famiglia - la Repubblica">
            <a:extLst>
              <a:ext uri="{FF2B5EF4-FFF2-40B4-BE49-F238E27FC236}">
                <a16:creationId xmlns="" xmlns:a16="http://schemas.microsoft.com/office/drawing/2014/main" id="{31F7140D-AED7-46DC-B9F4-AF30FF4D18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5134" y="4511487"/>
            <a:ext cx="4191215" cy="234708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Scuola Primaria Maria Ausiliatrice di Torino">
            <a:extLst>
              <a:ext uri="{FF2B5EF4-FFF2-40B4-BE49-F238E27FC236}">
                <a16:creationId xmlns="" xmlns:a16="http://schemas.microsoft.com/office/drawing/2014/main" id="{7AAB304B-696B-4CCF-B7C9-989192C29E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82025" y="-214088"/>
            <a:ext cx="3609975" cy="12668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Scuola Primaria Maria Ausiliatrice di Torino">
            <a:extLst>
              <a:ext uri="{FF2B5EF4-FFF2-40B4-BE49-F238E27FC236}">
                <a16:creationId xmlns="" xmlns:a16="http://schemas.microsoft.com/office/drawing/2014/main" id="{43154E91-FB5A-445C-9D3A-8760AEE6F3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34" y="-141381"/>
            <a:ext cx="3609975" cy="1266825"/>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27361" y="3553102"/>
            <a:ext cx="4232300" cy="2438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7542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 xmlns:a16="http://schemas.microsoft.com/office/drawing/2014/main" id="{DBB68623-BD2E-40BB-B163-A7EC0BFED37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666999" y="-2667001"/>
            <a:ext cx="6857999" cy="12192002"/>
          </a:xfrm>
          <a:prstGeom prst="rect">
            <a:avLst/>
          </a:prstGeom>
          <a:noFill/>
          <a:ln>
            <a:noFill/>
          </a:ln>
        </p:spPr>
      </p:pic>
      <p:sp>
        <p:nvSpPr>
          <p:cNvPr id="2" name="Titolo 1"/>
          <p:cNvSpPr>
            <a:spLocks noGrp="1"/>
          </p:cNvSpPr>
          <p:nvPr>
            <p:ph type="title"/>
          </p:nvPr>
        </p:nvSpPr>
        <p:spPr>
          <a:xfrm>
            <a:off x="609598" y="58721"/>
            <a:ext cx="10972800" cy="1143000"/>
          </a:xfrm>
        </p:spPr>
        <p:txBody>
          <a:bodyPr/>
          <a:lstStyle/>
          <a:p>
            <a:r>
              <a:rPr lang="it-IT" dirty="0">
                <a:latin typeface="Algerian" panose="04020705040A02060702" pitchFamily="82" charset="0"/>
              </a:rPr>
              <a:t>SCHOOL PLAYS</a:t>
            </a:r>
          </a:p>
        </p:txBody>
      </p:sp>
      <p:sp>
        <p:nvSpPr>
          <p:cNvPr id="3" name="Segnaposto contenuto 2"/>
          <p:cNvSpPr>
            <a:spLocks noGrp="1"/>
          </p:cNvSpPr>
          <p:nvPr>
            <p:ph idx="1"/>
          </p:nvPr>
        </p:nvSpPr>
        <p:spPr>
          <a:xfrm>
            <a:off x="2220188" y="1201721"/>
            <a:ext cx="7751619" cy="1830740"/>
          </a:xfrm>
        </p:spPr>
        <p:txBody>
          <a:bodyPr>
            <a:normAutofit/>
          </a:bodyPr>
          <a:lstStyle/>
          <a:p>
            <a:pPr marL="0" indent="0" algn="ctr">
              <a:buNone/>
            </a:pPr>
            <a:r>
              <a:rPr lang="en-US" sz="2400" dirty="0">
                <a:latin typeface="Gill Sans MT" panose="020B0502020104020203" pitchFamily="34" charset="0"/>
              </a:rPr>
              <a:t>School plays are an emotional gym: it is a public event where children perform, speak in public, act in a play.</a:t>
            </a:r>
          </a:p>
          <a:p>
            <a:pPr marL="0" indent="0" algn="ctr">
              <a:buNone/>
            </a:pPr>
            <a:r>
              <a:rPr lang="en-US" sz="2400" dirty="0">
                <a:latin typeface="Gill Sans MT" panose="020B0502020104020203" pitchFamily="34" charset="0"/>
              </a:rPr>
              <a:t>The activities can challenge you, but they can also help you to overcome shyness.</a:t>
            </a:r>
            <a:endParaRPr lang="it-IT" sz="2400" dirty="0">
              <a:latin typeface="Gill Sans MT" panose="020B0502020104020203" pitchFamily="34" charset="0"/>
            </a:endParaRPr>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679421"/>
            <a:ext cx="4779818" cy="3178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Un arcobaleno di emozioni”, in scena i bambini della Scuola Disneyland |  Scuola Disneyland">
            <a:extLst>
              <a:ext uri="{FF2B5EF4-FFF2-40B4-BE49-F238E27FC236}">
                <a16:creationId xmlns="" xmlns:a16="http://schemas.microsoft.com/office/drawing/2014/main" id="{E366B686-EBDD-46CE-9F9A-90498C819C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08403" y="-104171"/>
            <a:ext cx="2947988" cy="196175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opioni teatrali per recite scolastiche, bambini e ragazzi - Giochi  Didattici">
            <a:extLst>
              <a:ext uri="{FF2B5EF4-FFF2-40B4-BE49-F238E27FC236}">
                <a16:creationId xmlns="" xmlns:a16="http://schemas.microsoft.com/office/drawing/2014/main" id="{3FD22154-9DD9-4456-9649-3E56FEBD16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3199" y="1302358"/>
            <a:ext cx="2867025" cy="159067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Recita Natale scuola infanzia: il divertimento alla base dell'apprendimento">
            <a:extLst>
              <a:ext uri="{FF2B5EF4-FFF2-40B4-BE49-F238E27FC236}">
                <a16:creationId xmlns="" xmlns:a16="http://schemas.microsoft.com/office/drawing/2014/main" id="{98CAC0B0-BF2B-4927-A7C8-30BE67604A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16679" y="4500818"/>
            <a:ext cx="4021683" cy="276027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3820" y="3125358"/>
            <a:ext cx="5541818" cy="301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11383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_rels/them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Scia di vapore">
  <a:themeElements>
    <a:clrScheme name="Scia di vapore">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Scia di vapore">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cia di vapore">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10.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quinozio">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Equinozi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arta">
  <a:themeElements>
    <a:clrScheme name="Carta">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Carta">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arta">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7738</TotalTime>
  <Words>1265</Words>
  <Application>Microsoft Office PowerPoint</Application>
  <PresentationFormat>Widescreen</PresentationFormat>
  <Paragraphs>226</Paragraphs>
  <Slides>38</Slides>
  <Notes>0</Notes>
  <HiddenSlides>0</HiddenSlides>
  <MMClips>0</MMClips>
  <ScaleCrop>false</ScaleCrop>
  <HeadingPairs>
    <vt:vector size="6" baseType="variant">
      <vt:variant>
        <vt:lpstr>Caratteri utilizzati</vt:lpstr>
      </vt:variant>
      <vt:variant>
        <vt:i4>36</vt:i4>
      </vt:variant>
      <vt:variant>
        <vt:lpstr>Tema</vt:lpstr>
      </vt:variant>
      <vt:variant>
        <vt:i4>9</vt:i4>
      </vt:variant>
      <vt:variant>
        <vt:lpstr>Titoli diapositive</vt:lpstr>
      </vt:variant>
      <vt:variant>
        <vt:i4>38</vt:i4>
      </vt:variant>
    </vt:vector>
  </HeadingPairs>
  <TitlesOfParts>
    <vt:vector size="83" baseType="lpstr">
      <vt:lpstr>Tahoma</vt:lpstr>
      <vt:lpstr>Wingdings 2</vt:lpstr>
      <vt:lpstr>Calibri</vt:lpstr>
      <vt:lpstr>Century Gothic</vt:lpstr>
      <vt:lpstr>Margetha</vt:lpstr>
      <vt:lpstr>Orange Juice</vt:lpstr>
      <vt:lpstr>Footlight MT Light</vt:lpstr>
      <vt:lpstr>Algerian</vt:lpstr>
      <vt:lpstr>Sweet Creamy</vt:lpstr>
      <vt:lpstr>Bahnschrift Light SemiCondensed</vt:lpstr>
      <vt:lpstr>Dubai Medium</vt:lpstr>
      <vt:lpstr>Ink Free</vt:lpstr>
      <vt:lpstr>Earwig Factory</vt:lpstr>
      <vt:lpstr>CHICKEN Pie Height</vt:lpstr>
      <vt:lpstr>Gill Sans MT</vt:lpstr>
      <vt:lpstr>Bell MT</vt:lpstr>
      <vt:lpstr>Bellove</vt:lpstr>
      <vt:lpstr>Chasy</vt:lpstr>
      <vt:lpstr>Times New Roman</vt:lpstr>
      <vt:lpstr>Avocado Creamy</vt:lpstr>
      <vt:lpstr>Adobe Kaiti Std R</vt:lpstr>
      <vt:lpstr>Woodcutter Tags on a Rope</vt:lpstr>
      <vt:lpstr>Vladimir Script</vt:lpstr>
      <vt:lpstr>February</vt:lpstr>
      <vt:lpstr>Georgia</vt:lpstr>
      <vt:lpstr>Calibri Light</vt:lpstr>
      <vt:lpstr>Comic Sans MS</vt:lpstr>
      <vt:lpstr>KG A Little Swag</vt:lpstr>
      <vt:lpstr>Arial Unicode MS</vt:lpstr>
      <vt:lpstr>Segoe Print</vt:lpstr>
      <vt:lpstr>Arial</vt:lpstr>
      <vt:lpstr>Muthiara -Demo Version-</vt:lpstr>
      <vt:lpstr>Sunday morning</vt:lpstr>
      <vt:lpstr>Constantia</vt:lpstr>
      <vt:lpstr>Bradley Hand ITC</vt:lpstr>
      <vt:lpstr>Sunday Best</vt:lpstr>
      <vt:lpstr>Scia di vapore</vt:lpstr>
      <vt:lpstr>Equinozio</vt:lpstr>
      <vt:lpstr>1_Tema di Office</vt:lpstr>
      <vt:lpstr>Carta</vt:lpstr>
      <vt:lpstr>Tema de Office</vt:lpstr>
      <vt:lpstr>3_Tema di Office</vt:lpstr>
      <vt:lpstr>6_Tema di Office</vt:lpstr>
      <vt:lpstr>Tema di Office</vt:lpstr>
      <vt:lpstr>7_Tema di Office</vt:lpstr>
      <vt:lpstr>Presentazione standard di PowerPoint</vt:lpstr>
      <vt:lpstr>Presentazione standard di PowerPoint</vt:lpstr>
      <vt:lpstr>Education in italy</vt:lpstr>
      <vt:lpstr>A TyPICAL DAY IN A NURSERY SCHOOL</vt:lpstr>
      <vt:lpstr>THE NURSERY</vt:lpstr>
      <vt:lpstr>PRIMARY SCHOOL</vt:lpstr>
      <vt:lpstr>WHAT SUBJECTS ARE STUDIED?</vt:lpstr>
      <vt:lpstr>SCHOOL TIME</vt:lpstr>
      <vt:lpstr>SCHOOL PLAYS</vt:lpstr>
      <vt:lpstr>THE UNIFORM</vt:lpstr>
      <vt:lpstr>COLOURED RIBBONS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SPORTS HIGH SCHOOL</vt:lpstr>
      <vt:lpstr>Accounting high school</vt:lpstr>
      <vt:lpstr>tourist high school</vt:lpstr>
      <vt:lpstr>Presentazione standard di PowerPoint</vt:lpstr>
      <vt:lpstr>Presentazione standard di PowerPoint</vt:lpstr>
      <vt:lpstr>Presentazione standard di PowerPoint</vt:lpstr>
      <vt:lpstr>ANCIENT AND BEAUTIFUL UNIVERSITIES IN ITALY</vt:lpstr>
      <vt:lpstr>THE UNIVERSITY OF CALABRIA</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 DAquila</dc:creator>
  <cp:lastModifiedBy>Utente</cp:lastModifiedBy>
  <cp:revision>198</cp:revision>
  <dcterms:created xsi:type="dcterms:W3CDTF">2021-02-22T16:14:46Z</dcterms:created>
  <dcterms:modified xsi:type="dcterms:W3CDTF">2021-03-25T14:04:16Z</dcterms:modified>
</cp:coreProperties>
</file>