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1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9" r:id="rId13"/>
    <p:sldId id="270" r:id="rId14"/>
    <p:sldId id="267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72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7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38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14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3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64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49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94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16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50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254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86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6FCBF-90CF-4563-9B7F-858FC680DA14}" type="datetimeFigureOut">
              <a:rPr lang="pl-PL" smtClean="0"/>
              <a:t>2018-10-24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86F65-A078-4C01-87FF-57D824BECF75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01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hnschrift" panose="020B0502040204020203" pitchFamily="34" charset="0"/>
              </a:rPr>
              <a:t>What </a:t>
            </a:r>
            <a:r>
              <a:rPr lang="pl-PL" dirty="0" err="1">
                <a:latin typeface="Bahnschrift" panose="020B0502040204020203" pitchFamily="34" charset="0"/>
              </a:rPr>
              <a:t>is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pl-PL" dirty="0" err="1">
                <a:latin typeface="Bahnschrift" panose="020B0502040204020203" pitchFamily="34" charset="0"/>
              </a:rPr>
              <a:t>EarthKam</a:t>
            </a:r>
            <a:r>
              <a:rPr lang="pl-PL" dirty="0"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1" y="1417638"/>
            <a:ext cx="8090244" cy="5364000"/>
          </a:xfrm>
        </p:spPr>
      </p:pic>
    </p:spTree>
    <p:extLst>
      <p:ext uri="{BB962C8B-B14F-4D97-AF65-F5344CB8AC3E}">
        <p14:creationId xmlns:p14="http://schemas.microsoft.com/office/powerpoint/2010/main" val="12774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 smtClean="0">
                <a:latin typeface="Bahnschrift" panose="020B0502040204020203" pitchFamily="34" charset="0"/>
              </a:rPr>
              <a:t>7. Write </a:t>
            </a:r>
            <a:r>
              <a:rPr lang="pl-PL" sz="3200" dirty="0" err="1" smtClean="0">
                <a:latin typeface="Bahnschrift" panose="020B0502040204020203" pitchFamily="34" charset="0"/>
              </a:rPr>
              <a:t>your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codeword</a:t>
            </a:r>
            <a:r>
              <a:rPr lang="pl-PL" sz="3200" dirty="0" smtClean="0">
                <a:latin typeface="Bahnschrift" panose="020B0502040204020203" pitchFamily="34" charset="0"/>
              </a:rPr>
              <a:t> in the </a:t>
            </a:r>
            <a:r>
              <a:rPr lang="pl-PL" sz="3200" dirty="0" err="1" smtClean="0">
                <a:latin typeface="Bahnschrift" panose="020B0502040204020203" pitchFamily="34" charset="0"/>
              </a:rPr>
              <a:t>window</a:t>
            </a:r>
            <a:r>
              <a:rPr lang="pl-PL" sz="3200" dirty="0" smtClean="0">
                <a:latin typeface="Bahnschrift" panose="020B0502040204020203" pitchFamily="34" charset="0"/>
              </a:rPr>
              <a:t> - </a:t>
            </a:r>
            <a:r>
              <a:rPr lang="pl-PL" sz="3200" dirty="0" err="1" smtClean="0">
                <a:latin typeface="Bahnschrift" panose="020B0502040204020203" pitchFamily="34" charset="0"/>
              </a:rPr>
              <a:t>each</a:t>
            </a:r>
            <a:r>
              <a:rPr lang="pl-PL" sz="3200" dirty="0" smtClean="0">
                <a:latin typeface="Bahnschrift" panose="020B0502040204020203" pitchFamily="34" charset="0"/>
              </a:rPr>
              <a:t> person </a:t>
            </a:r>
            <a:r>
              <a:rPr lang="pl-PL" sz="3200" dirty="0" err="1" smtClean="0">
                <a:latin typeface="Bahnschrift" panose="020B0502040204020203" pitchFamily="34" charset="0"/>
              </a:rPr>
              <a:t>gets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seven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codes</a:t>
            </a:r>
            <a:r>
              <a:rPr lang="pl-PL" sz="3200" dirty="0" smtClean="0">
                <a:latin typeface="Bahnschrift" panose="020B0502040204020203" pitchFamily="34" charset="0"/>
              </a:rPr>
              <a:t> (one for a </a:t>
            </a:r>
            <a:r>
              <a:rPr lang="pl-PL" sz="3200" dirty="0" err="1" smtClean="0">
                <a:latin typeface="Bahnschrift" panose="020B0502040204020203" pitchFamily="34" charset="0"/>
              </a:rPr>
              <a:t>picture</a:t>
            </a:r>
            <a:r>
              <a:rPr lang="pl-PL" sz="3200" dirty="0" smtClean="0">
                <a:latin typeface="Bahnschrift" panose="020B0502040204020203" pitchFamily="34" charset="0"/>
              </a:rPr>
              <a:t>)</a:t>
            </a:r>
            <a:endParaRPr lang="pl-PL" sz="3200" dirty="0">
              <a:latin typeface="Bahnschrift" panose="020B0502040204020203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2" y="1600200"/>
            <a:ext cx="80533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4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2650306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3200" dirty="0" smtClean="0">
                <a:latin typeface="Bahnschrift" panose="020B0502040204020203" pitchFamily="34" charset="0"/>
              </a:rPr>
              <a:t>8. </a:t>
            </a:r>
            <a:r>
              <a:rPr lang="pl-PL" sz="3200" dirty="0" err="1" smtClean="0">
                <a:latin typeface="Bahnschrift" panose="020B0502040204020203" pitchFamily="34" charset="0"/>
              </a:rPr>
              <a:t>If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haven’t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made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any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mistakes</a:t>
            </a:r>
            <a:r>
              <a:rPr lang="pl-PL" sz="3200" dirty="0" smtClean="0">
                <a:latin typeface="Bahnschrift" panose="020B0502040204020203" pitchFamily="34" charset="0"/>
              </a:rPr>
              <a:t>, </a:t>
            </a:r>
            <a:r>
              <a:rPr lang="pl-PL" sz="3200" dirty="0" err="1" smtClean="0">
                <a:latin typeface="Bahnschrift" panose="020B0502040204020203" pitchFamily="34" charset="0"/>
              </a:rPr>
              <a:t>there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appears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window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like</a:t>
            </a:r>
            <a:r>
              <a:rPr lang="pl-PL" sz="3200" dirty="0" smtClean="0">
                <a:latin typeface="Bahnschrift" panose="020B0502040204020203" pitchFamily="34" charset="0"/>
              </a:rPr>
              <a:t> the one </a:t>
            </a:r>
            <a:r>
              <a:rPr lang="pl-PL" sz="3200" dirty="0" err="1" smtClean="0">
                <a:latin typeface="Bahnschrift" panose="020B0502040204020203" pitchFamily="34" charset="0"/>
              </a:rPr>
              <a:t>here</a:t>
            </a:r>
            <a:r>
              <a:rPr lang="pl-PL" sz="3200" dirty="0" smtClean="0">
                <a:latin typeface="Bahnschrift" panose="020B0502040204020203" pitchFamily="34" charset="0"/>
              </a:rPr>
              <a:t>. In </a:t>
            </a:r>
            <a:r>
              <a:rPr lang="pl-PL" sz="3200" dirty="0" err="1" smtClean="0">
                <a:latin typeface="Bahnschrift" panose="020B0502040204020203" pitchFamily="34" charset="0"/>
              </a:rPr>
              <a:t>case</a:t>
            </a:r>
            <a:r>
              <a:rPr lang="pl-PL" sz="3200" dirty="0" smtClean="0">
                <a:latin typeface="Bahnschrift" panose="020B0502040204020203" pitchFamily="34" charset="0"/>
              </a:rPr>
              <a:t> of </a:t>
            </a:r>
            <a:r>
              <a:rPr lang="pl-PL" sz="3200" dirty="0" err="1" smtClean="0">
                <a:latin typeface="Bahnschrift" panose="020B0502040204020203" pitchFamily="34" charset="0"/>
              </a:rPr>
              <a:t>an</a:t>
            </a:r>
            <a:r>
              <a:rPr lang="pl-PL" sz="3200" dirty="0" smtClean="0">
                <a:latin typeface="Bahnschrift" panose="020B0502040204020203" pitchFamily="34" charset="0"/>
              </a:rPr>
              <a:t> error, </a:t>
            </a:r>
            <a:r>
              <a:rPr lang="pl-PL" sz="3200" dirty="0" err="1" smtClean="0">
                <a:latin typeface="Bahnschrift" panose="020B0502040204020203" pitchFamily="34" charset="0"/>
              </a:rPr>
              <a:t>there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appears</a:t>
            </a:r>
            <a:r>
              <a:rPr lang="pl-PL" sz="3200" dirty="0" smtClean="0">
                <a:latin typeface="Bahnschrift" panose="020B0502040204020203" pitchFamily="34" charset="0"/>
              </a:rPr>
              <a:t> a </a:t>
            </a:r>
            <a:r>
              <a:rPr lang="pl-PL" sz="3200" dirty="0" err="1" smtClean="0">
                <a:latin typeface="Bahnschrift" panose="020B0502040204020203" pitchFamily="34" charset="0"/>
              </a:rPr>
              <a:t>notice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giving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directions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how</a:t>
            </a:r>
            <a:r>
              <a:rPr lang="pl-PL" sz="3200" dirty="0" smtClean="0">
                <a:latin typeface="Bahnschrift" panose="020B0502040204020203" pitchFamily="34" charset="0"/>
              </a:rPr>
              <a:t> to </a:t>
            </a:r>
            <a:r>
              <a:rPr lang="pl-PL" sz="3200" dirty="0" err="1" smtClean="0">
                <a:latin typeface="Bahnschrift" panose="020B0502040204020203" pitchFamily="34" charset="0"/>
              </a:rPr>
              <a:t>correct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it</a:t>
            </a:r>
            <a:r>
              <a:rPr lang="pl-PL" sz="3200" dirty="0" smtClean="0">
                <a:latin typeface="Bahnschrift" panose="020B0502040204020203" pitchFamily="34" charset="0"/>
              </a:rPr>
              <a:t>. Then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click</a:t>
            </a:r>
            <a:r>
              <a:rPr lang="pl-PL" sz="3200" dirty="0">
                <a:latin typeface="Bahnschrift" panose="020B0502040204020203" pitchFamily="34" charset="0"/>
              </a:rPr>
              <a:t> </a:t>
            </a:r>
            <a:r>
              <a:rPr lang="pl-PL" sz="3200" b="1" i="1" dirty="0" err="1" smtClean="0">
                <a:latin typeface="Bahnschrift" panose="020B0502040204020203" pitchFamily="34" charset="0"/>
              </a:rPr>
              <a:t>submit</a:t>
            </a:r>
            <a:r>
              <a:rPr lang="pl-PL" sz="3200" dirty="0" smtClean="0">
                <a:latin typeface="Bahnschrift" panose="020B0502040204020203" pitchFamily="34" charset="0"/>
              </a:rPr>
              <a:t>, </a:t>
            </a:r>
            <a:r>
              <a:rPr lang="pl-PL" sz="3200" dirty="0" err="1" smtClean="0">
                <a:latin typeface="Bahnschrift" panose="020B0502040204020203" pitchFamily="34" charset="0"/>
              </a:rPr>
              <a:t>choose</a:t>
            </a:r>
            <a:r>
              <a:rPr lang="pl-PL" sz="3200" dirty="0" smtClean="0">
                <a:latin typeface="Bahnschrift" panose="020B0502040204020203" pitchFamily="34" charset="0"/>
              </a:rPr>
              <a:t> the small </a:t>
            </a:r>
            <a:r>
              <a:rPr lang="pl-PL" sz="3200" dirty="0" err="1" smtClean="0">
                <a:latin typeface="Bahnschrift" panose="020B0502040204020203" pitchFamily="34" charset="0"/>
              </a:rPr>
              <a:t>window</a:t>
            </a:r>
            <a:r>
              <a:rPr lang="pl-PL" sz="3200" dirty="0" smtClean="0">
                <a:latin typeface="Bahnschrift" panose="020B0502040204020203" pitchFamily="34" charset="0"/>
              </a:rPr>
              <a:t> and start the </a:t>
            </a:r>
            <a:r>
              <a:rPr lang="pl-PL" sz="3200" dirty="0" err="1" smtClean="0">
                <a:latin typeface="Bahnschrift" panose="020B0502040204020203" pitchFamily="34" charset="0"/>
              </a:rPr>
              <a:t>procedure</a:t>
            </a:r>
            <a:r>
              <a:rPr lang="pl-PL" sz="3200" dirty="0" smtClean="0">
                <a:latin typeface="Bahnschrift" panose="020B0502040204020203" pitchFamily="34" charset="0"/>
              </a:rPr>
              <a:t> from the </a:t>
            </a:r>
            <a:r>
              <a:rPr lang="pl-PL" sz="3200" dirty="0" err="1" smtClean="0">
                <a:latin typeface="Bahnschrift" panose="020B0502040204020203" pitchFamily="34" charset="0"/>
              </a:rPr>
              <a:t>beginning</a:t>
            </a:r>
            <a:r>
              <a:rPr lang="pl-PL" sz="3200" dirty="0" smtClean="0">
                <a:latin typeface="Bahnschrift" panose="020B0502040204020203" pitchFamily="34" charset="0"/>
              </a:rPr>
              <a:t>.</a:t>
            </a:r>
            <a:endParaRPr lang="pl-PL" sz="3200" dirty="0">
              <a:latin typeface="Bahnschrift" panose="020B0502040204020203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734481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4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" y="1600200"/>
            <a:ext cx="80425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6" y="1600200"/>
            <a:ext cx="80497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6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latin typeface="Bahnschrift" panose="020B0502040204020203" pitchFamily="34" charset="0"/>
              </a:rPr>
              <a:t>Here </a:t>
            </a:r>
            <a:r>
              <a:rPr lang="pl-PL" sz="3200" dirty="0" err="1" smtClean="0">
                <a:latin typeface="Bahnschrift" panose="020B0502040204020203" pitchFamily="34" charset="0"/>
              </a:rPr>
              <a:t>are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our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pictures</a:t>
            </a:r>
            <a:r>
              <a:rPr lang="pl-PL" sz="3200" dirty="0" smtClean="0">
                <a:latin typeface="Bahnschrift" panose="020B0502040204020203" pitchFamily="34" charset="0"/>
              </a:rPr>
              <a:t> from the </a:t>
            </a:r>
            <a:r>
              <a:rPr lang="pl-PL" sz="3200" dirty="0" err="1" smtClean="0">
                <a:latin typeface="Bahnschrift" panose="020B0502040204020203" pitchFamily="34" charset="0"/>
              </a:rPr>
              <a:t>previous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EarthKam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missions</a:t>
            </a:r>
            <a:r>
              <a:rPr lang="pl-PL" sz="3200" dirty="0" smtClean="0">
                <a:latin typeface="Bahnschrift" panose="020B0502040204020203" pitchFamily="34" charset="0"/>
              </a:rPr>
              <a:t>.</a:t>
            </a:r>
            <a:endParaRPr lang="pl-PL" sz="3200" dirty="0">
              <a:latin typeface="Bahnschrift" panose="020B0502040204020203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632848" cy="5466196"/>
          </a:xfrm>
        </p:spPr>
      </p:pic>
    </p:spTree>
    <p:extLst>
      <p:ext uri="{BB962C8B-B14F-4D97-AF65-F5344CB8AC3E}">
        <p14:creationId xmlns:p14="http://schemas.microsoft.com/office/powerpoint/2010/main" val="8871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22418" cy="6264696"/>
          </a:xfrm>
        </p:spPr>
      </p:pic>
    </p:spTree>
    <p:extLst>
      <p:ext uri="{BB962C8B-B14F-4D97-AF65-F5344CB8AC3E}">
        <p14:creationId xmlns:p14="http://schemas.microsoft.com/office/powerpoint/2010/main" val="18206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77571" cy="5904656"/>
          </a:xfrm>
        </p:spPr>
      </p:pic>
    </p:spTree>
    <p:extLst>
      <p:ext uri="{BB962C8B-B14F-4D97-AF65-F5344CB8AC3E}">
        <p14:creationId xmlns:p14="http://schemas.microsoft.com/office/powerpoint/2010/main" val="18602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18032" cy="6120680"/>
          </a:xfrm>
        </p:spPr>
      </p:pic>
    </p:spTree>
    <p:extLst>
      <p:ext uri="{BB962C8B-B14F-4D97-AF65-F5344CB8AC3E}">
        <p14:creationId xmlns:p14="http://schemas.microsoft.com/office/powerpoint/2010/main" val="6162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5861"/>
            <a:ext cx="8784976" cy="6149483"/>
          </a:xfrm>
        </p:spPr>
      </p:pic>
    </p:spTree>
    <p:extLst>
      <p:ext uri="{BB962C8B-B14F-4D97-AF65-F5344CB8AC3E}">
        <p14:creationId xmlns:p14="http://schemas.microsoft.com/office/powerpoint/2010/main" val="7711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80686" cy="6178201"/>
          </a:xfrm>
        </p:spPr>
      </p:pic>
    </p:spTree>
    <p:extLst>
      <p:ext uri="{BB962C8B-B14F-4D97-AF65-F5344CB8AC3E}">
        <p14:creationId xmlns:p14="http://schemas.microsoft.com/office/powerpoint/2010/main" val="21639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 smtClean="0">
                <a:latin typeface="Bahnschrift" panose="020B0502040204020203" pitchFamily="34" charset="0"/>
              </a:rPr>
              <a:t>Sally </a:t>
            </a:r>
            <a:r>
              <a:rPr lang="pl-PL" dirty="0" err="1" smtClean="0">
                <a:latin typeface="Bahnschrift" panose="020B0502040204020203" pitchFamily="34" charset="0"/>
              </a:rPr>
              <a:t>Ride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EarthKam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is</a:t>
            </a:r>
            <a:r>
              <a:rPr lang="pl-PL" dirty="0" smtClean="0">
                <a:latin typeface="Bahnschrift" panose="020B0502040204020203" pitchFamily="34" charset="0"/>
              </a:rPr>
              <a:t> a NASA </a:t>
            </a:r>
            <a:r>
              <a:rPr lang="pl-PL" dirty="0" err="1" smtClean="0">
                <a:latin typeface="Bahnschrift" panose="020B0502040204020203" pitchFamily="34" charset="0"/>
              </a:rPr>
              <a:t>educational</a:t>
            </a:r>
            <a:r>
              <a:rPr lang="pl-PL" dirty="0" smtClean="0">
                <a:latin typeface="Bahnschrift" panose="020B0502040204020203" pitchFamily="34" charset="0"/>
              </a:rPr>
              <a:t> program </a:t>
            </a:r>
            <a:r>
              <a:rPr lang="pl-PL" dirty="0" err="1" smtClean="0">
                <a:latin typeface="Bahnschrift" panose="020B0502040204020203" pitchFamily="34" charset="0"/>
              </a:rPr>
              <a:t>that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makes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it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possible</a:t>
            </a:r>
            <a:r>
              <a:rPr lang="pl-PL" dirty="0" smtClean="0">
                <a:latin typeface="Bahnschrift" panose="020B0502040204020203" pitchFamily="34" charset="0"/>
              </a:rPr>
              <a:t> for </a:t>
            </a:r>
            <a:r>
              <a:rPr lang="pl-PL" dirty="0" err="1" smtClean="0">
                <a:latin typeface="Bahnschrift" panose="020B0502040204020203" pitchFamily="34" charset="0"/>
              </a:rPr>
              <a:t>students</a:t>
            </a:r>
            <a:r>
              <a:rPr lang="pl-PL" dirty="0" smtClean="0">
                <a:latin typeface="Bahnschrift" panose="020B0502040204020203" pitchFamily="34" charset="0"/>
              </a:rPr>
              <a:t> and </a:t>
            </a:r>
            <a:r>
              <a:rPr lang="pl-PL" dirty="0" err="1" smtClean="0">
                <a:latin typeface="Bahnschrift" panose="020B0502040204020203" pitchFamily="34" charset="0"/>
              </a:rPr>
              <a:t>teachers</a:t>
            </a:r>
            <a:r>
              <a:rPr lang="pl-PL" dirty="0" smtClean="0">
                <a:latin typeface="Bahnschrift" panose="020B0502040204020203" pitchFamily="34" charset="0"/>
              </a:rPr>
              <a:t> to </a:t>
            </a:r>
            <a:r>
              <a:rPr lang="pl-PL" dirty="0" err="1" smtClean="0">
                <a:latin typeface="Bahnschrift" panose="020B0502040204020203" pitchFamily="34" charset="0"/>
              </a:rPr>
              <a:t>learn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about</a:t>
            </a:r>
            <a:r>
              <a:rPr lang="pl-PL" dirty="0" smtClean="0">
                <a:latin typeface="Bahnschrift" panose="020B0502040204020203" pitchFamily="34" charset="0"/>
              </a:rPr>
              <a:t> Earth from          the </a:t>
            </a:r>
            <a:r>
              <a:rPr lang="pl-PL" dirty="0" err="1" smtClean="0">
                <a:latin typeface="Bahnschrift" panose="020B0502040204020203" pitchFamily="34" charset="0"/>
              </a:rPr>
              <a:t>perpective</a:t>
            </a:r>
            <a:r>
              <a:rPr lang="pl-PL" dirty="0" smtClean="0">
                <a:latin typeface="Bahnschrift" panose="020B0502040204020203" pitchFamily="34" charset="0"/>
              </a:rPr>
              <a:t> of </a:t>
            </a:r>
            <a:r>
              <a:rPr lang="pl-PL" dirty="0" err="1" smtClean="0">
                <a:latin typeface="Bahnschrift" panose="020B0502040204020203" pitchFamily="34" charset="0"/>
              </a:rPr>
              <a:t>space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pl-PL" dirty="0" smtClean="0">
                <a:latin typeface="Bahnschrift" panose="020B0502040204020203" pitchFamily="34" charset="0"/>
              </a:rPr>
              <a:t>(the International Space Station).</a:t>
            </a:r>
          </a:p>
          <a:p>
            <a:pPr marL="0" indent="0" algn="just">
              <a:buNone/>
            </a:pPr>
            <a:r>
              <a:rPr lang="pl-PL" dirty="0" err="1" smtClean="0">
                <a:latin typeface="Bahnschrift" panose="020B0502040204020203" pitchFamily="34" charset="0"/>
              </a:rPr>
              <a:t>During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EarthKam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missions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students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around</a:t>
            </a:r>
            <a:r>
              <a:rPr lang="pl-PL" dirty="0" smtClean="0">
                <a:latin typeface="Bahnschrift" panose="020B0502040204020203" pitchFamily="34" charset="0"/>
              </a:rPr>
              <a:t>       the </a:t>
            </a:r>
            <a:r>
              <a:rPr lang="pl-PL" dirty="0" err="1" smtClean="0">
                <a:latin typeface="Bahnschrift" panose="020B0502040204020203" pitchFamily="34" charset="0"/>
              </a:rPr>
              <a:t>world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request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images</a:t>
            </a:r>
            <a:r>
              <a:rPr lang="pl-PL" dirty="0" smtClean="0">
                <a:latin typeface="Bahnschrift" panose="020B0502040204020203" pitchFamily="34" charset="0"/>
              </a:rPr>
              <a:t> of </a:t>
            </a:r>
            <a:r>
              <a:rPr lang="pl-PL" dirty="0" err="1" smtClean="0">
                <a:latin typeface="Bahnschrift" panose="020B0502040204020203" pitchFamily="34" charset="0"/>
              </a:rPr>
              <a:t>specific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locations</a:t>
            </a:r>
            <a:r>
              <a:rPr lang="pl-PL" dirty="0" smtClean="0">
                <a:latin typeface="Bahnschrift" panose="020B0502040204020203" pitchFamily="34" charset="0"/>
              </a:rPr>
              <a:t> on Earth.</a:t>
            </a:r>
          </a:p>
          <a:p>
            <a:pPr marL="0" indent="0" algn="just">
              <a:buNone/>
            </a:pPr>
            <a:r>
              <a:rPr lang="pl-PL" dirty="0" smtClean="0">
                <a:latin typeface="Bahnschrift" panose="020B0502040204020203" pitchFamily="34" charset="0"/>
              </a:rPr>
              <a:t>The program was </a:t>
            </a:r>
            <a:r>
              <a:rPr lang="pl-PL" dirty="0" err="1" smtClean="0">
                <a:latin typeface="Bahnschrift" panose="020B0502040204020203" pitchFamily="34" charset="0"/>
              </a:rPr>
              <a:t>started</a:t>
            </a:r>
            <a:r>
              <a:rPr lang="pl-PL" dirty="0" smtClean="0">
                <a:latin typeface="Bahnschrift" panose="020B0502040204020203" pitchFamily="34" charset="0"/>
              </a:rPr>
              <a:t> by Dr </a:t>
            </a:r>
            <a:r>
              <a:rPr lang="pl-PL" dirty="0" err="1" smtClean="0">
                <a:latin typeface="Bahnschrift" panose="020B0502040204020203" pitchFamily="34" charset="0"/>
              </a:rPr>
              <a:t>Sally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Ride</a:t>
            </a:r>
            <a:r>
              <a:rPr lang="pl-PL" dirty="0" smtClean="0">
                <a:latin typeface="Bahnschrift" panose="020B0502040204020203" pitchFamily="34" charset="0"/>
              </a:rPr>
              <a:t>, </a:t>
            </a:r>
            <a:r>
              <a:rPr lang="pl-PL" dirty="0" err="1" smtClean="0">
                <a:latin typeface="Bahnschrift" panose="020B0502040204020203" pitchFamily="34" charset="0"/>
              </a:rPr>
              <a:t>America’s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first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 err="1" smtClean="0">
                <a:latin typeface="Bahnschrift" panose="020B0502040204020203" pitchFamily="34" charset="0"/>
              </a:rPr>
              <a:t>woman</a:t>
            </a:r>
            <a:r>
              <a:rPr lang="pl-PL" dirty="0" smtClean="0">
                <a:latin typeface="Bahnschrift" panose="020B0502040204020203" pitchFamily="34" charset="0"/>
              </a:rPr>
              <a:t> in </a:t>
            </a:r>
            <a:r>
              <a:rPr lang="pl-PL" dirty="0" err="1" smtClean="0">
                <a:latin typeface="Bahnschrift" panose="020B0502040204020203" pitchFamily="34" charset="0"/>
              </a:rPr>
              <a:t>space</a:t>
            </a:r>
            <a:r>
              <a:rPr lang="pl-PL" dirty="0" smtClean="0">
                <a:latin typeface="Bahnschrift" panose="020B0502040204020203" pitchFamily="34" charset="0"/>
              </a:rPr>
              <a:t>.</a:t>
            </a:r>
          </a:p>
          <a:p>
            <a:endParaRPr lang="pl-PL" sz="2400" dirty="0" smtClean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3"/>
            <a:ext cx="8856984" cy="6209115"/>
          </a:xfrm>
        </p:spPr>
      </p:pic>
    </p:spTree>
    <p:extLst>
      <p:ext uri="{BB962C8B-B14F-4D97-AF65-F5344CB8AC3E}">
        <p14:creationId xmlns:p14="http://schemas.microsoft.com/office/powerpoint/2010/main" val="42138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" y="476672"/>
            <a:ext cx="8949489" cy="5952490"/>
          </a:xfrm>
        </p:spPr>
      </p:pic>
    </p:spTree>
    <p:extLst>
      <p:ext uri="{BB962C8B-B14F-4D97-AF65-F5344CB8AC3E}">
        <p14:creationId xmlns:p14="http://schemas.microsoft.com/office/powerpoint/2010/main" val="4390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94488" cy="6336704"/>
          </a:xfrm>
        </p:spPr>
      </p:pic>
    </p:spTree>
    <p:extLst>
      <p:ext uri="{BB962C8B-B14F-4D97-AF65-F5344CB8AC3E}">
        <p14:creationId xmlns:p14="http://schemas.microsoft.com/office/powerpoint/2010/main" val="34766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hnschrift" panose="020B0502040204020203" pitchFamily="34" charset="0"/>
              </a:rPr>
              <a:t>The End </a:t>
            </a:r>
            <a:endParaRPr lang="pl-PL" dirty="0">
              <a:latin typeface="Bahnschrift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err="1">
                <a:latin typeface="Bahnschrift" panose="020B0502040204020203" pitchFamily="34" charset="0"/>
              </a:rPr>
              <a:t>This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pl-PL" dirty="0" err="1">
                <a:latin typeface="Bahnschrift" panose="020B0502040204020203" pitchFamily="34" charset="0"/>
              </a:rPr>
              <a:t>presentation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pl-PL" dirty="0" err="1">
                <a:latin typeface="Bahnschrift" panose="020B0502040204020203" pitchFamily="34" charset="0"/>
              </a:rPr>
              <a:t>has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pl-PL" dirty="0" err="1">
                <a:latin typeface="Bahnschrift" panose="020B0502040204020203" pitchFamily="34" charset="0"/>
              </a:rPr>
              <a:t>been</a:t>
            </a:r>
            <a:r>
              <a:rPr lang="pl-PL" dirty="0">
                <a:latin typeface="Bahnschrift" panose="020B0502040204020203" pitchFamily="34" charset="0"/>
              </a:rPr>
              <a:t> </a:t>
            </a:r>
            <a:r>
              <a:rPr lang="pl-PL" dirty="0" err="1">
                <a:latin typeface="Bahnschrift" panose="020B0502040204020203" pitchFamily="34" charset="0"/>
              </a:rPr>
              <a:t>made</a:t>
            </a:r>
            <a:r>
              <a:rPr lang="pl-PL" dirty="0">
                <a:latin typeface="Bahnschrift" panose="020B0502040204020203" pitchFamily="34" charset="0"/>
              </a:rPr>
              <a:t> by:</a:t>
            </a:r>
          </a:p>
          <a:p>
            <a:r>
              <a:rPr lang="pl-PL">
                <a:latin typeface="Bahnschrift" panose="020B0502040204020203" pitchFamily="34" charset="0"/>
              </a:rPr>
              <a:t>Wiktor </a:t>
            </a:r>
            <a:r>
              <a:rPr lang="pl-PL" smtClean="0">
                <a:latin typeface="Bahnschrift" panose="020B0502040204020203" pitchFamily="34" charset="0"/>
              </a:rPr>
              <a:t>Kretowicz</a:t>
            </a:r>
            <a:endParaRPr lang="pl-PL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pl-PL" dirty="0" err="1" smtClean="0">
                <a:latin typeface="Bahnschrift" panose="020B0502040204020203" pitchFamily="34" charset="0"/>
              </a:rPr>
              <a:t>within</a:t>
            </a:r>
            <a:r>
              <a:rPr lang="pl-PL" dirty="0" smtClean="0">
                <a:latin typeface="Bahnschrift" panose="020B0502040204020203" pitchFamily="34" charset="0"/>
              </a:rPr>
              <a:t> </a:t>
            </a:r>
            <a:r>
              <a:rPr lang="pl-PL" dirty="0">
                <a:latin typeface="Bahnschrift" panose="020B0502040204020203" pitchFamily="34" charset="0"/>
              </a:rPr>
              <a:t>the </a:t>
            </a:r>
            <a:r>
              <a:rPr lang="pl-PL" dirty="0" err="1">
                <a:latin typeface="Bahnschrift" panose="020B0502040204020203" pitchFamily="34" charset="0"/>
              </a:rPr>
              <a:t>framework</a:t>
            </a:r>
            <a:r>
              <a:rPr lang="pl-PL" dirty="0">
                <a:latin typeface="Bahnschrift" panose="020B0502040204020203" pitchFamily="34" charset="0"/>
              </a:rPr>
              <a:t> of Erasmus+ </a:t>
            </a:r>
            <a:r>
              <a:rPr lang="pl-PL" dirty="0" err="1">
                <a:latin typeface="Bahnschrift" panose="020B0502040204020203" pitchFamily="34" charset="0"/>
              </a:rPr>
              <a:t>project</a:t>
            </a:r>
            <a:r>
              <a:rPr lang="pl-PL" dirty="0">
                <a:latin typeface="Bahnschrift" panose="020B05020402040202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pl-PL" i="1" dirty="0" err="1">
                <a:latin typeface="Bahnschrift" panose="020B0502040204020203" pitchFamily="34" charset="0"/>
              </a:rPr>
              <a:t>Let’s</a:t>
            </a:r>
            <a:r>
              <a:rPr lang="pl-PL" i="1" dirty="0">
                <a:latin typeface="Bahnschrift" panose="020B0502040204020203" pitchFamily="34" charset="0"/>
              </a:rPr>
              <a:t> talk </a:t>
            </a:r>
            <a:r>
              <a:rPr lang="pl-PL" i="1" dirty="0" err="1">
                <a:latin typeface="Bahnschrift" panose="020B0502040204020203" pitchFamily="34" charset="0"/>
              </a:rPr>
              <a:t>about</a:t>
            </a:r>
            <a:r>
              <a:rPr lang="pl-PL" i="1" dirty="0">
                <a:latin typeface="Bahnschrift" panose="020B0502040204020203" pitchFamily="34" charset="0"/>
              </a:rPr>
              <a:t> </a:t>
            </a:r>
            <a:r>
              <a:rPr lang="pl-PL" i="1" dirty="0" err="1">
                <a:latin typeface="Bahnschrift" panose="020B0502040204020203" pitchFamily="34" charset="0"/>
              </a:rPr>
              <a:t>soil</a:t>
            </a:r>
            <a:endParaRPr lang="pl-PL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4" descr="Znalezione obrazy dla zapytania erasmus 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982" y="5202000"/>
            <a:ext cx="3508018" cy="16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 smtClean="0">
                <a:latin typeface="Bahnschrift" panose="020B0502040204020203" pitchFamily="34" charset="0"/>
              </a:rPr>
              <a:t>1. </a:t>
            </a:r>
            <a:r>
              <a:rPr lang="pl-PL" sz="3200" dirty="0" err="1" smtClean="0">
                <a:latin typeface="Bahnschrift" panose="020B0502040204020203" pitchFamily="34" charset="0"/>
              </a:rPr>
              <a:t>Enter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page</a:t>
            </a:r>
            <a:endParaRPr lang="pl-PL" sz="3200" dirty="0">
              <a:latin typeface="Bahnschrift" panose="020B0502040204020203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3" y="1600200"/>
            <a:ext cx="80485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6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63272" cy="1786210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dirty="0" smtClean="0">
                <a:latin typeface="Bahnschrift" panose="020B0502040204020203" pitchFamily="34" charset="0"/>
              </a:rPr>
              <a:t>2. </a:t>
            </a:r>
            <a:r>
              <a:rPr lang="pl-PL" sz="3600" dirty="0" err="1" smtClean="0">
                <a:latin typeface="Bahnschrift" panose="020B0502040204020203" pitchFamily="34" charset="0"/>
              </a:rPr>
              <a:t>Click</a:t>
            </a:r>
            <a:r>
              <a:rPr lang="pl-PL" sz="3600" dirty="0" smtClean="0">
                <a:latin typeface="Bahnschrift" panose="020B0502040204020203" pitchFamily="34" charset="0"/>
              </a:rPr>
              <a:t> on the login and </a:t>
            </a:r>
            <a:r>
              <a:rPr lang="pl-PL" sz="3600" dirty="0" err="1" smtClean="0">
                <a:latin typeface="Bahnschrift" panose="020B0502040204020203" pitchFamily="34" charset="0"/>
              </a:rPr>
              <a:t>type</a:t>
            </a:r>
            <a:r>
              <a:rPr lang="pl-PL" sz="3600" dirty="0" smtClean="0">
                <a:latin typeface="Bahnschrift" panose="020B0502040204020203" pitchFamily="34" charset="0"/>
              </a:rPr>
              <a:t> in the </a:t>
            </a:r>
            <a:r>
              <a:rPr lang="pl-PL" sz="3600" dirty="0" err="1" smtClean="0">
                <a:latin typeface="Bahnschrift" panose="020B0502040204020203" pitchFamily="34" charset="0"/>
              </a:rPr>
              <a:t>box</a:t>
            </a:r>
            <a:r>
              <a:rPr lang="pl-PL" sz="3600" dirty="0">
                <a:latin typeface="Bahnschrift" panose="020B0502040204020203" pitchFamily="34" charset="0"/>
              </a:rPr>
              <a:t/>
            </a:r>
            <a:br>
              <a:rPr lang="pl-PL" sz="3600" dirty="0">
                <a:latin typeface="Bahnschrift" panose="020B0502040204020203" pitchFamily="34" charset="0"/>
              </a:rPr>
            </a:br>
            <a:r>
              <a:rPr lang="pl-PL" sz="3600" dirty="0" smtClean="0">
                <a:latin typeface="Bahnschrift" panose="020B0502040204020203" pitchFamily="34" charset="0"/>
              </a:rPr>
              <a:t>Login……</a:t>
            </a:r>
            <a:br>
              <a:rPr lang="pl-PL" sz="3600" dirty="0" smtClean="0">
                <a:latin typeface="Bahnschrift" panose="020B0502040204020203" pitchFamily="34" charset="0"/>
              </a:rPr>
            </a:br>
            <a:r>
              <a:rPr lang="pl-PL" sz="3600" dirty="0" smtClean="0">
                <a:latin typeface="Bahnschrift" panose="020B0502040204020203" pitchFamily="34" charset="0"/>
              </a:rPr>
              <a:t>                                          (</a:t>
            </a:r>
            <a:r>
              <a:rPr lang="pl-PL" sz="3600" dirty="0" err="1" smtClean="0">
                <a:latin typeface="Bahnschrift" panose="020B0502040204020203" pitchFamily="34" charset="0"/>
              </a:rPr>
              <a:t>given</a:t>
            </a:r>
            <a:r>
              <a:rPr lang="pl-PL" sz="3600" dirty="0" smtClean="0">
                <a:latin typeface="Bahnschrift" panose="020B0502040204020203" pitchFamily="34" charset="0"/>
              </a:rPr>
              <a:t> by the </a:t>
            </a:r>
            <a:r>
              <a:rPr lang="pl-PL" sz="3600" dirty="0" err="1" smtClean="0">
                <a:latin typeface="Bahnschrift" panose="020B0502040204020203" pitchFamily="34" charset="0"/>
              </a:rPr>
              <a:t>teacher</a:t>
            </a:r>
            <a:r>
              <a:rPr lang="pl-PL" sz="3600" dirty="0" smtClean="0">
                <a:latin typeface="Bahnschrift" panose="020B0502040204020203" pitchFamily="34" charset="0"/>
              </a:rPr>
              <a:t>)</a:t>
            </a:r>
            <a:br>
              <a:rPr lang="pl-PL" sz="3600" dirty="0" smtClean="0">
                <a:latin typeface="Bahnschrift" panose="020B0502040204020203" pitchFamily="34" charset="0"/>
              </a:rPr>
            </a:br>
            <a:r>
              <a:rPr lang="pl-PL" sz="3600" dirty="0" err="1" smtClean="0">
                <a:latin typeface="Bahnschrift" panose="020B0502040204020203" pitchFamily="34" charset="0"/>
              </a:rPr>
              <a:t>Password</a:t>
            </a:r>
            <a:r>
              <a:rPr lang="pl-PL" sz="3600" dirty="0" smtClean="0">
                <a:latin typeface="Bahnschrift" panose="020B0502040204020203" pitchFamily="34" charset="0"/>
              </a:rPr>
              <a:t>……</a:t>
            </a:r>
            <a:endParaRPr lang="pl-PL" sz="3600" dirty="0">
              <a:latin typeface="Bahnschrift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380312" cy="414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 smtClean="0">
                <a:latin typeface="Bahnschrift" panose="020B0502040204020203" pitchFamily="34" charset="0"/>
              </a:rPr>
              <a:t>3. </a:t>
            </a:r>
            <a:r>
              <a:rPr lang="pl-PL" sz="3200" dirty="0" err="1" smtClean="0">
                <a:latin typeface="Bahnschrift" panose="020B0502040204020203" pitchFamily="34" charset="0"/>
              </a:rPr>
              <a:t>After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log in,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get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such</a:t>
            </a:r>
            <a:r>
              <a:rPr lang="pl-PL" sz="3200" dirty="0" smtClean="0">
                <a:latin typeface="Bahnschrift" panose="020B0502040204020203" pitchFamily="34" charset="0"/>
              </a:rPr>
              <a:t> a </a:t>
            </a:r>
            <a:r>
              <a:rPr lang="pl-PL" sz="3200" dirty="0" err="1" smtClean="0">
                <a:latin typeface="Bahnschrift" panose="020B0502040204020203" pitchFamily="34" charset="0"/>
              </a:rPr>
              <a:t>screen</a:t>
            </a:r>
            <a:r>
              <a:rPr lang="pl-PL" sz="3200" dirty="0" smtClean="0">
                <a:latin typeface="Bahnschrift" panose="020B0502040204020203" pitchFamily="34" charset="0"/>
              </a:rPr>
              <a:t> and the </a:t>
            </a:r>
            <a:r>
              <a:rPr lang="pl-PL" sz="3200" dirty="0" err="1" smtClean="0">
                <a:latin typeface="Bahnschrift" panose="020B0502040204020203" pitchFamily="34" charset="0"/>
              </a:rPr>
              <a:t>numbers</a:t>
            </a:r>
            <a:r>
              <a:rPr lang="pl-PL" sz="3200" dirty="0" smtClean="0">
                <a:latin typeface="Bahnschrift" panose="020B0502040204020203" pitchFamily="34" charset="0"/>
              </a:rPr>
              <a:t> of the </a:t>
            </a:r>
            <a:r>
              <a:rPr lang="pl-PL" sz="3200" dirty="0" err="1" smtClean="0">
                <a:latin typeface="Bahnschrift" panose="020B0502040204020203" pitchFamily="34" charset="0"/>
              </a:rPr>
              <a:t>available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orbits</a:t>
            </a:r>
            <a:r>
              <a:rPr lang="pl-PL" sz="3200" dirty="0" smtClean="0">
                <a:latin typeface="Bahnschrift" panose="020B0502040204020203" pitchFamily="34" charset="0"/>
              </a:rPr>
              <a:t>.</a:t>
            </a:r>
            <a:endParaRPr lang="pl-PL" sz="3200" dirty="0">
              <a:latin typeface="Bahnschrift" panose="020B0502040204020203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" y="1600200"/>
            <a:ext cx="80437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3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dirty="0" smtClean="0">
                <a:latin typeface="Bahnschrift" panose="020B0502040204020203" pitchFamily="34" charset="0"/>
              </a:rPr>
              <a:t>4. </a:t>
            </a:r>
            <a:r>
              <a:rPr lang="pl-PL" sz="3200" dirty="0" err="1" smtClean="0">
                <a:latin typeface="Bahnschrift" panose="020B0502040204020203" pitchFamily="34" charset="0"/>
              </a:rPr>
              <a:t>Click</a:t>
            </a:r>
            <a:r>
              <a:rPr lang="pl-PL" sz="3200" dirty="0" smtClean="0">
                <a:latin typeface="Bahnschrift" panose="020B0502040204020203" pitchFamily="34" charset="0"/>
              </a:rPr>
              <a:t> on the </a:t>
            </a:r>
            <a:r>
              <a:rPr lang="pl-PL" sz="3200" b="1" i="1" dirty="0" err="1" smtClean="0">
                <a:latin typeface="Bahnschrift" panose="020B0502040204020203" pitchFamily="34" charset="0"/>
              </a:rPr>
              <a:t>make</a:t>
            </a:r>
            <a:r>
              <a:rPr lang="pl-PL" sz="3200" b="1" i="1" dirty="0" smtClean="0">
                <a:latin typeface="Bahnschrift" panose="020B0502040204020203" pitchFamily="34" charset="0"/>
              </a:rPr>
              <a:t> image </a:t>
            </a:r>
            <a:r>
              <a:rPr lang="pl-PL" sz="3200" b="1" i="1" dirty="0" err="1" smtClean="0">
                <a:latin typeface="Bahnschrift" panose="020B0502040204020203" pitchFamily="34" charset="0"/>
              </a:rPr>
              <a:t>request</a:t>
            </a:r>
            <a:r>
              <a:rPr lang="pl-PL" sz="3200" b="1" i="1" dirty="0" smtClean="0">
                <a:latin typeface="Bahnschrift" panose="020B0502040204020203" pitchFamily="34" charset="0"/>
              </a:rPr>
              <a:t> </a:t>
            </a:r>
            <a:r>
              <a:rPr lang="pl-PL" sz="3200" dirty="0" smtClean="0">
                <a:latin typeface="Bahnschrift" panose="020B0502040204020203" pitchFamily="34" charset="0"/>
              </a:rPr>
              <a:t>and </a:t>
            </a:r>
            <a:r>
              <a:rPr lang="pl-PL" sz="3200" dirty="0" err="1" smtClean="0">
                <a:latin typeface="Bahnschrift" panose="020B0502040204020203" pitchFamily="34" charset="0"/>
              </a:rPr>
              <a:t>you’ll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get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this</a:t>
            </a:r>
            <a:r>
              <a:rPr lang="pl-PL" sz="3200" dirty="0" smtClean="0">
                <a:latin typeface="Bahnschrift" panose="020B0502040204020203" pitchFamily="34" charset="0"/>
              </a:rPr>
              <a:t>:</a:t>
            </a:r>
            <a:endParaRPr lang="pl-PL" sz="3200" dirty="0">
              <a:latin typeface="Bahnschrift" panose="020B0502040204020203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6" y="1600200"/>
            <a:ext cx="80497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0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856984" cy="4824536"/>
          </a:xfrm>
        </p:spPr>
        <p:txBody>
          <a:bodyPr>
            <a:normAutofit/>
          </a:bodyPr>
          <a:lstStyle/>
          <a:p>
            <a:pPr algn="l"/>
            <a:r>
              <a:rPr lang="pl-PL" sz="3200" dirty="0" smtClean="0">
                <a:latin typeface="Bahnschrift" panose="020B0502040204020203" pitchFamily="34" charset="0"/>
              </a:rPr>
              <a:t>5. CD </a:t>
            </a:r>
            <a:r>
              <a:rPr lang="pl-PL" sz="3200" dirty="0" err="1" smtClean="0">
                <a:latin typeface="Bahnschrift" panose="020B0502040204020203" pitchFamily="34" charset="0"/>
              </a:rPr>
              <a:t>Procedure</a:t>
            </a:r>
            <a:r>
              <a:rPr lang="pl-PL" sz="3200" dirty="0" smtClean="0">
                <a:latin typeface="Bahnschrift" panose="020B0502040204020203" pitchFamily="34" charset="0"/>
              </a:rPr>
              <a:t/>
            </a:r>
            <a:br>
              <a:rPr lang="pl-PL" sz="3200" dirty="0" smtClean="0">
                <a:latin typeface="Bahnschrift" panose="020B0502040204020203" pitchFamily="34" charset="0"/>
              </a:rPr>
            </a:br>
            <a:r>
              <a:rPr lang="pl-PL" sz="3200" dirty="0" smtClean="0">
                <a:latin typeface="Bahnschrift" panose="020B0502040204020203" pitchFamily="34" charset="0"/>
              </a:rPr>
              <a:t/>
            </a:r>
            <a:br>
              <a:rPr lang="pl-PL" sz="3200" dirty="0" smtClean="0">
                <a:latin typeface="Bahnschrift" panose="020B0502040204020203" pitchFamily="34" charset="0"/>
              </a:rPr>
            </a:br>
            <a:r>
              <a:rPr lang="pl-PL" sz="3200" dirty="0" err="1" smtClean="0">
                <a:latin typeface="Bahnschrift" panose="020B0502040204020203" pitchFamily="34" charset="0"/>
              </a:rPr>
              <a:t>Tick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chosen</a:t>
            </a:r>
            <a:r>
              <a:rPr lang="pl-PL" sz="3200" dirty="0" smtClean="0">
                <a:latin typeface="Bahnschrift" panose="020B0502040204020203" pitchFamily="34" charset="0"/>
              </a:rPr>
              <a:t> orbit; </a:t>
            </a:r>
            <a:r>
              <a:rPr lang="pl-PL" sz="3200" dirty="0" err="1" smtClean="0">
                <a:latin typeface="Bahnschrift" panose="020B0502040204020203" pitchFamily="34" charset="0"/>
              </a:rPr>
              <a:t>there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are</a:t>
            </a:r>
            <a:r>
              <a:rPr lang="pl-PL" sz="3200" dirty="0" smtClean="0">
                <a:latin typeface="Bahnschrift" panose="020B0502040204020203" pitchFamily="34" charset="0"/>
              </a:rPr>
              <a:t> 12   to </a:t>
            </a:r>
            <a:r>
              <a:rPr lang="pl-PL" sz="3200" dirty="0" err="1" smtClean="0">
                <a:latin typeface="Bahnschrift" panose="020B0502040204020203" pitchFamily="34" charset="0"/>
              </a:rPr>
              <a:t>choose</a:t>
            </a:r>
            <a:r>
              <a:rPr lang="pl-PL" sz="3200" dirty="0" smtClean="0">
                <a:latin typeface="Bahnschrift" panose="020B0502040204020203" pitchFamily="34" charset="0"/>
              </a:rPr>
              <a:t> from.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can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only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take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pictures</a:t>
            </a:r>
            <a:r>
              <a:rPr lang="pl-PL" sz="3200" dirty="0" smtClean="0">
                <a:latin typeface="Bahnschrift" panose="020B0502040204020203" pitchFamily="34" charset="0"/>
              </a:rPr>
              <a:t> on  the </a:t>
            </a:r>
            <a:r>
              <a:rPr lang="pl-PL" sz="3200" dirty="0" err="1" smtClean="0">
                <a:latin typeface="Bahnschrift" panose="020B0502040204020203" pitchFamily="34" charset="0"/>
              </a:rPr>
              <a:t>day</a:t>
            </a:r>
            <a:r>
              <a:rPr lang="pl-PL" sz="3200" dirty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orbits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are</a:t>
            </a:r>
            <a:r>
              <a:rPr lang="pl-PL" sz="3200" dirty="0" smtClean="0">
                <a:latin typeface="Bahnschrift" panose="020B0502040204020203" pitchFamily="34" charset="0"/>
              </a:rPr>
              <a:t> red. </a:t>
            </a:r>
            <a:r>
              <a:rPr lang="pl-PL" sz="3200" dirty="0" err="1" smtClean="0">
                <a:latin typeface="Bahnschrift" panose="020B0502040204020203" pitchFamily="34" charset="0"/>
              </a:rPr>
              <a:t>Tick</a:t>
            </a:r>
            <a:r>
              <a:rPr lang="pl-PL" sz="3200" dirty="0" smtClean="0">
                <a:latin typeface="Bahnschrift" panose="020B0502040204020203" pitchFamily="34" charset="0"/>
              </a:rPr>
              <a:t> a place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want to </a:t>
            </a:r>
            <a:r>
              <a:rPr lang="pl-PL" sz="3200" dirty="0" err="1" smtClean="0">
                <a:latin typeface="Bahnschrift" panose="020B0502040204020203" pitchFamily="34" charset="0"/>
              </a:rPr>
              <a:t>photograph</a:t>
            </a:r>
            <a:r>
              <a:rPr lang="pl-PL" sz="3200" dirty="0" smtClean="0">
                <a:latin typeface="Bahnschrift" panose="020B0502040204020203" pitchFamily="34" charset="0"/>
              </a:rPr>
              <a:t> on a red </a:t>
            </a:r>
            <a:r>
              <a:rPr lang="pl-PL" sz="3200" dirty="0" err="1" smtClean="0">
                <a:latin typeface="Bahnschrift" panose="020B0502040204020203" pitchFamily="34" charset="0"/>
              </a:rPr>
              <a:t>line</a:t>
            </a:r>
            <a:r>
              <a:rPr lang="pl-PL" sz="3200" dirty="0" smtClean="0">
                <a:latin typeface="Bahnschrift" panose="020B0502040204020203" pitchFamily="34" charset="0"/>
              </a:rPr>
              <a:t>; a small </a:t>
            </a:r>
            <a:r>
              <a:rPr lang="pl-PL" sz="3200" dirty="0" err="1" smtClean="0">
                <a:latin typeface="Bahnschrift" panose="020B0502040204020203" pitchFamily="34" charset="0"/>
              </a:rPr>
              <a:t>circle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appears</a:t>
            </a:r>
            <a:r>
              <a:rPr lang="pl-PL" sz="3200" dirty="0" smtClean="0">
                <a:latin typeface="Bahnschrift" panose="020B0502040204020203" pitchFamily="34" charset="0"/>
              </a:rPr>
              <a:t>.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can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make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it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bigger</a:t>
            </a:r>
            <a:r>
              <a:rPr lang="pl-PL" sz="3200" dirty="0" smtClean="0">
                <a:latin typeface="Bahnschrift" panose="020B0502040204020203" pitchFamily="34" charset="0"/>
              </a:rPr>
              <a:t> to </a:t>
            </a:r>
            <a:r>
              <a:rPr lang="pl-PL" sz="3200" dirty="0" err="1" smtClean="0">
                <a:latin typeface="Bahnschrift" panose="020B0502040204020203" pitchFamily="34" charset="0"/>
              </a:rPr>
              <a:t>have</a:t>
            </a:r>
            <a:r>
              <a:rPr lang="pl-PL" sz="3200" dirty="0" smtClean="0">
                <a:latin typeface="Bahnschrift" panose="020B0502040204020203" pitchFamily="34" charset="0"/>
              </a:rPr>
              <a:t> a </a:t>
            </a:r>
            <a:r>
              <a:rPr lang="pl-PL" sz="3200" dirty="0" err="1" smtClean="0">
                <a:latin typeface="Bahnschrift" panose="020B0502040204020203" pitchFamily="34" charset="0"/>
              </a:rPr>
              <a:t>better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quality</a:t>
            </a:r>
            <a:r>
              <a:rPr lang="pl-PL" sz="3200" dirty="0" smtClean="0">
                <a:latin typeface="Bahnschrift" panose="020B0502040204020203" pitchFamily="34" charset="0"/>
              </a:rPr>
              <a:t> of the </a:t>
            </a:r>
            <a:r>
              <a:rPr lang="pl-PL" sz="3200" dirty="0" err="1" smtClean="0">
                <a:latin typeface="Bahnschrift" panose="020B0502040204020203" pitchFamily="34" charset="0"/>
              </a:rPr>
              <a:t>picture</a:t>
            </a:r>
            <a:r>
              <a:rPr lang="pl-PL" sz="3200" dirty="0" smtClean="0">
                <a:latin typeface="Bahnschrift" panose="020B0502040204020203" pitchFamily="34" charset="0"/>
              </a:rPr>
              <a:t>. </a:t>
            </a:r>
            <a:br>
              <a:rPr lang="pl-PL" sz="3200" dirty="0" smtClean="0">
                <a:latin typeface="Bahnschrift" panose="020B0502040204020203" pitchFamily="34" charset="0"/>
              </a:rPr>
            </a:br>
            <a:r>
              <a:rPr lang="pl-PL" sz="3200" dirty="0" err="1" smtClean="0">
                <a:latin typeface="Bahnschrift" panose="020B0502040204020203" pitchFamily="34" charset="0"/>
              </a:rPr>
              <a:t>Follow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next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slide</a:t>
            </a:r>
            <a:r>
              <a:rPr lang="pl-PL" sz="3200" dirty="0" smtClean="0">
                <a:latin typeface="Bahnschrift" panose="020B0502040204020203" pitchFamily="34" charset="0"/>
              </a:rPr>
              <a:t> as </a:t>
            </a:r>
            <a:r>
              <a:rPr lang="pl-PL" sz="3200" dirty="0" err="1" smtClean="0">
                <a:latin typeface="Bahnschrift" panose="020B0502040204020203" pitchFamily="34" charset="0"/>
              </a:rPr>
              <a:t>an</a:t>
            </a:r>
            <a:r>
              <a:rPr lang="pl-PL" sz="3200" dirty="0" smtClean="0">
                <a:latin typeface="Bahnschrift" panose="020B0502040204020203" pitchFamily="34" charset="0"/>
              </a:rPr>
              <a:t>  </a:t>
            </a:r>
            <a:r>
              <a:rPr lang="pl-PL" sz="3200" dirty="0" err="1" smtClean="0">
                <a:latin typeface="Bahnschrift" panose="020B0502040204020203" pitchFamily="34" charset="0"/>
              </a:rPr>
              <a:t>example</a:t>
            </a:r>
            <a:r>
              <a:rPr lang="pl-PL" sz="3200" dirty="0" smtClean="0">
                <a:latin typeface="Bahnschrift" panose="020B0502040204020203" pitchFamily="34" charset="0"/>
              </a:rPr>
              <a:t>.</a:t>
            </a:r>
            <a:endParaRPr lang="pl-PL" sz="32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26" y="1600200"/>
            <a:ext cx="80497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8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3140968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3200" dirty="0" smtClean="0">
                <a:latin typeface="Bahnschrift" panose="020B0502040204020203" pitchFamily="34" charset="0"/>
              </a:rPr>
              <a:t>6. </a:t>
            </a:r>
            <a:r>
              <a:rPr lang="pl-PL" sz="3200" dirty="0" err="1" smtClean="0">
                <a:latin typeface="Bahnschrift" panose="020B0502040204020203" pitchFamily="34" charset="0"/>
              </a:rPr>
              <a:t>If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have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chosen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best</a:t>
            </a:r>
            <a:r>
              <a:rPr lang="pl-PL" sz="3200" dirty="0" smtClean="0">
                <a:latin typeface="Bahnschrift" panose="020B0502040204020203" pitchFamily="34" charset="0"/>
              </a:rPr>
              <a:t> place on                          the </a:t>
            </a:r>
            <a:r>
              <a:rPr lang="pl-PL" sz="3200" dirty="0" err="1" smtClean="0">
                <a:latin typeface="Bahnschrift" panose="020B0502040204020203" pitchFamily="34" charset="0"/>
              </a:rPr>
              <a:t>orbit,there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appears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b="1" i="1" dirty="0" smtClean="0">
                <a:latin typeface="Bahnschrift" panose="020B0502040204020203" pitchFamily="34" charset="0"/>
              </a:rPr>
              <a:t>0,01 km in the </a:t>
            </a:r>
            <a:r>
              <a:rPr lang="pl-PL" sz="3200" b="1" i="1" dirty="0" err="1" smtClean="0">
                <a:latin typeface="Bahnschrift" panose="020B0502040204020203" pitchFamily="34" charset="0"/>
              </a:rPr>
              <a:t>Distance</a:t>
            </a:r>
            <a:r>
              <a:rPr lang="pl-PL" sz="3200" b="1" i="1" dirty="0" smtClean="0">
                <a:latin typeface="Bahnschrift" panose="020B0502040204020203" pitchFamily="34" charset="0"/>
              </a:rPr>
              <a:t> from </a:t>
            </a:r>
            <a:r>
              <a:rPr lang="pl-PL" sz="3200" b="1" i="1" dirty="0" err="1" smtClean="0">
                <a:latin typeface="Bahnschrift" panose="020B0502040204020203" pitchFamily="34" charset="0"/>
              </a:rPr>
              <a:t>Groundtrack</a:t>
            </a:r>
            <a:r>
              <a:rPr lang="pl-PL" sz="3200" b="1" i="1" dirty="0" smtClean="0">
                <a:latin typeface="Bahnschrift" panose="020B0502040204020203" pitchFamily="34" charset="0"/>
              </a:rPr>
              <a:t> . </a:t>
            </a:r>
            <a:r>
              <a:rPr lang="pl-PL" sz="3200" dirty="0" err="1" smtClean="0">
                <a:latin typeface="Bahnschrift" panose="020B0502040204020203" pitchFamily="34" charset="0"/>
              </a:rPr>
              <a:t>If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switch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picture</a:t>
            </a:r>
            <a:r>
              <a:rPr lang="pl-PL" sz="3200" dirty="0" smtClean="0">
                <a:latin typeface="Bahnschrift" panose="020B0502040204020203" pitchFamily="34" charset="0"/>
              </a:rPr>
              <a:t> from </a:t>
            </a:r>
            <a:r>
              <a:rPr lang="pl-PL" sz="3200" dirty="0" err="1" smtClean="0">
                <a:latin typeface="Bahnschrift" panose="020B0502040204020203" pitchFamily="34" charset="0"/>
              </a:rPr>
              <a:t>satellite</a:t>
            </a:r>
            <a:r>
              <a:rPr lang="pl-PL" sz="3200" dirty="0" smtClean="0">
                <a:latin typeface="Bahnschrift" panose="020B0502040204020203" pitchFamily="34" charset="0"/>
              </a:rPr>
              <a:t> to a map,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get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either</a:t>
            </a:r>
            <a:r>
              <a:rPr lang="pl-PL" sz="3200" dirty="0" smtClean="0">
                <a:latin typeface="Bahnschrift" panose="020B0502040204020203" pitchFamily="34" charset="0"/>
              </a:rPr>
              <a:t> a </a:t>
            </a:r>
            <a:r>
              <a:rPr lang="pl-PL" sz="3200" dirty="0" err="1" smtClean="0">
                <a:latin typeface="Bahnschrift" panose="020B0502040204020203" pitchFamily="34" charset="0"/>
              </a:rPr>
              <a:t>satelite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view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or</a:t>
            </a:r>
            <a:r>
              <a:rPr lang="pl-PL" sz="3200" dirty="0" smtClean="0">
                <a:latin typeface="Bahnschrift" panose="020B0502040204020203" pitchFamily="34" charset="0"/>
              </a:rPr>
              <a:t>  a map with the </a:t>
            </a:r>
            <a:r>
              <a:rPr lang="pl-PL" sz="3200" dirty="0" err="1" smtClean="0">
                <a:latin typeface="Bahnschrift" panose="020B0502040204020203" pitchFamily="34" charset="0"/>
              </a:rPr>
              <a:t>names</a:t>
            </a:r>
            <a:r>
              <a:rPr lang="pl-PL" sz="3200" dirty="0" smtClean="0">
                <a:latin typeface="Bahnschrift" panose="020B0502040204020203" pitchFamily="34" charset="0"/>
              </a:rPr>
              <a:t> of </a:t>
            </a:r>
            <a:r>
              <a:rPr lang="pl-PL" sz="3200" dirty="0" err="1" smtClean="0">
                <a:latin typeface="Bahnschrift" panose="020B0502040204020203" pitchFamily="34" charset="0"/>
              </a:rPr>
              <a:t>all</a:t>
            </a:r>
            <a:r>
              <a:rPr lang="pl-PL" sz="3200" dirty="0" smtClean="0">
                <a:latin typeface="Bahnschrift" panose="020B0502040204020203" pitchFamily="34" charset="0"/>
              </a:rPr>
              <a:t> the </a:t>
            </a:r>
            <a:r>
              <a:rPr lang="pl-PL" sz="3200" dirty="0" err="1" smtClean="0">
                <a:latin typeface="Bahnschrift" panose="020B0502040204020203" pitchFamily="34" charset="0"/>
              </a:rPr>
              <a:t>objects</a:t>
            </a:r>
            <a:r>
              <a:rPr lang="pl-PL" sz="3200" dirty="0" smtClean="0">
                <a:latin typeface="Bahnschrift" panose="020B0502040204020203" pitchFamily="34" charset="0"/>
              </a:rPr>
              <a:t>. </a:t>
            </a:r>
            <a:r>
              <a:rPr lang="pl-PL" sz="3200" dirty="0" err="1" smtClean="0">
                <a:latin typeface="Bahnschrift" panose="020B0502040204020203" pitchFamily="34" charset="0"/>
              </a:rPr>
              <a:t>When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you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sure</a:t>
            </a:r>
            <a:r>
              <a:rPr lang="pl-PL" sz="3200" dirty="0" smtClean="0">
                <a:latin typeface="Bahnschrift" panose="020B0502040204020203" pitchFamily="34" charset="0"/>
              </a:rPr>
              <a:t> </a:t>
            </a:r>
            <a:r>
              <a:rPr lang="pl-PL" sz="3200" dirty="0" err="1" smtClean="0">
                <a:latin typeface="Bahnschrift" panose="020B0502040204020203" pitchFamily="34" charset="0"/>
              </a:rPr>
              <a:t>about</a:t>
            </a:r>
            <a:r>
              <a:rPr lang="pl-PL" sz="3200" dirty="0" smtClean="0">
                <a:latin typeface="Bahnschrift" panose="020B0502040204020203" pitchFamily="34" charset="0"/>
              </a:rPr>
              <a:t> the place to be </a:t>
            </a:r>
            <a:r>
              <a:rPr lang="pl-PL" sz="3200" dirty="0" err="1" smtClean="0">
                <a:latin typeface="Bahnschrift" panose="020B0502040204020203" pitchFamily="34" charset="0"/>
              </a:rPr>
              <a:t>photographed</a:t>
            </a:r>
            <a:r>
              <a:rPr lang="pl-PL" sz="3200" dirty="0" smtClean="0">
                <a:latin typeface="Bahnschrift" panose="020B0502040204020203" pitchFamily="34" charset="0"/>
              </a:rPr>
              <a:t>, </a:t>
            </a:r>
            <a:r>
              <a:rPr lang="pl-PL" sz="3200" dirty="0" err="1" smtClean="0">
                <a:latin typeface="Bahnschrift" panose="020B0502040204020203" pitchFamily="34" charset="0"/>
              </a:rPr>
              <a:t>click</a:t>
            </a:r>
            <a:r>
              <a:rPr lang="pl-PL" sz="3200" dirty="0" smtClean="0">
                <a:latin typeface="Bahnschrift" panose="020B0502040204020203" pitchFamily="34" charset="0"/>
              </a:rPr>
              <a:t> on the </a:t>
            </a:r>
            <a:r>
              <a:rPr lang="pl-PL" sz="3200" b="1" i="1" dirty="0" err="1">
                <a:latin typeface="Bahnschrift" panose="020B0502040204020203" pitchFamily="34" charset="0"/>
              </a:rPr>
              <a:t>r</a:t>
            </a:r>
            <a:r>
              <a:rPr lang="pl-PL" sz="3200" b="1" i="1" dirty="0" err="1" smtClean="0">
                <a:latin typeface="Bahnschrift" panose="020B0502040204020203" pitchFamily="34" charset="0"/>
              </a:rPr>
              <a:t>equest</a:t>
            </a:r>
            <a:r>
              <a:rPr lang="pl-PL" sz="3200" b="1" i="1" dirty="0" smtClean="0">
                <a:latin typeface="Bahnschrift" panose="020B0502040204020203" pitchFamily="34" charset="0"/>
              </a:rPr>
              <a:t> image.</a:t>
            </a:r>
            <a:endParaRPr lang="pl-PL" sz="3200" b="1" i="1" dirty="0">
              <a:latin typeface="Bahnschrift" panose="020B05020402040202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7560840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288</Words>
  <Application>Microsoft Office PowerPoint</Application>
  <PresentationFormat>Diavoorstelling (4:3)</PresentationFormat>
  <Paragraphs>18</Paragraphs>
  <Slides>23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Motyw pakietu Office</vt:lpstr>
      <vt:lpstr>What is EarthKam?</vt:lpstr>
      <vt:lpstr>PowerPoint-presentatie</vt:lpstr>
      <vt:lpstr>1. Enter the page</vt:lpstr>
      <vt:lpstr>2. Click on the login and type in the box Login……                                           (given by the teacher) Password……</vt:lpstr>
      <vt:lpstr>3. After you log in, you get such a screen and the numbers of the available orbits.</vt:lpstr>
      <vt:lpstr>4. Click on the make image request and you’ll get this:</vt:lpstr>
      <vt:lpstr>5. CD Procedure  Tick the chosen orbit; there are 12   to choose from. You can only take pictures on  the day orbits are red. Tick a place you want to photograph on a red line; a small circle appears. You can make it bigger to have a better quality of the picture.  Follow the next slide as an  example.</vt:lpstr>
      <vt:lpstr>PowerPoint-presentatie</vt:lpstr>
      <vt:lpstr>6. If you have chosen the best place on                          the orbit,there appears 0,01 km in the Distance from Groundtrack . If you switch the picture from satellite to a map, you get either a satelite view or  a map with the names of all the objects. When you are sure about the place to be photographed, click on the request image.</vt:lpstr>
      <vt:lpstr>7. Write your codeword in the window - each person gets seven codes (one for a picture)</vt:lpstr>
      <vt:lpstr>8. If you haven’t made any mistakes, there appears the window like the one here. In case of an error, there appears a notice giving directions how to correct it. Then you click submit, choose the small window and start the procedure from the beginning.</vt:lpstr>
      <vt:lpstr>PowerPoint-presentatie</vt:lpstr>
      <vt:lpstr>PowerPoint-presentatie</vt:lpstr>
      <vt:lpstr>Here are our pictures from the previous EarthKam missions.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End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</dc:creator>
  <cp:lastModifiedBy>Bogaard, N.W.M.</cp:lastModifiedBy>
  <cp:revision>14</cp:revision>
  <dcterms:created xsi:type="dcterms:W3CDTF">2018-10-16T13:05:16Z</dcterms:created>
  <dcterms:modified xsi:type="dcterms:W3CDTF">2018-10-24T07:06:34Z</dcterms:modified>
</cp:coreProperties>
</file>