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6858000" type="screen4x3"/>
  <p:notesSz cx="6858000" cy="9144000"/>
  <p:embeddedFontLst>
    <p:embeddedFont>
      <p:font typeface="Libre Baskerville" panose="020B0604020202020204" charset="0"/>
      <p:regular r:id="rId36"/>
      <p:bold r:id="rId37"/>
      <p:italic r:id="rId38"/>
    </p:embeddedFont>
    <p:embeddedFont>
      <p:font typeface="Libre Franklin"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h6XIyOmdFBishdbh0RBwYBeoVv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9284ef047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d9284ef04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0" name="Google Shape;21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 name="Google Shape;10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5" name="Google Shape;23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d9284ef047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d9284ef047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8" name="Google Shape;24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4" name="Google Shape;25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0" name="Google Shape;26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2" name="Google Shape;27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c189ff379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c189ff37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d9284ef04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d9284ef04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1" name="Google Shape;29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2" name="Google Shape;12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d9284ef04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d9284ef047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d9284ef047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d9284ef047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lajd tytułowy" type="title">
  <p:cSld name="TITLE">
    <p:bg>
      <p:bgPr>
        <a:blipFill rotWithShape="1">
          <a:blip r:embed="rId2">
            <a:alphaModFix/>
          </a:blip>
          <a:tile tx="0" ty="0" sx="55000" sy="55000" flip="none" algn="tl"/>
        </a:blipFill>
        <a:effectLst/>
      </p:bgPr>
    </p:bg>
    <p:spTree>
      <p:nvGrpSpPr>
        <p:cNvPr id="1" name="Shape 13"/>
        <p:cNvGrpSpPr/>
        <p:nvPr/>
      </p:nvGrpSpPr>
      <p:grpSpPr>
        <a:xfrm>
          <a:off x="0" y="0"/>
          <a:ext cx="0" cy="0"/>
          <a:chOff x="0" y="0"/>
          <a:chExt cx="0" cy="0"/>
        </a:xfrm>
      </p:grpSpPr>
      <p:sp>
        <p:nvSpPr>
          <p:cNvPr id="14" name="Google Shape;14;p27"/>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15" name="Google Shape;15;p27"/>
          <p:cNvSpPr/>
          <p:nvPr/>
        </p:nvSpPr>
        <p:spPr>
          <a:xfrm>
            <a:off x="65313" y="69755"/>
            <a:ext cx="9013372" cy="6692201"/>
          </a:xfrm>
          <a:prstGeom prst="roundRect">
            <a:avLst>
              <a:gd name="adj" fmla="val 4929"/>
            </a:avLst>
          </a:prstGeom>
          <a:blipFill rotWithShape="1">
            <a:blip r:embed="rId2">
              <a:alphaModFix/>
            </a:blip>
            <a:tile tx="0" ty="0" sx="55000" sy="55000" flip="none" algn="tl"/>
          </a:blip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16" name="Google Shape;16;p27"/>
          <p:cNvSpPr txBox="1">
            <a:spLocks noGrp="1"/>
          </p:cNvSpPr>
          <p:nvPr>
            <p:ph type="subTitle" idx="1"/>
          </p:nvPr>
        </p:nvSpPr>
        <p:spPr>
          <a:xfrm>
            <a:off x="1295400" y="3200400"/>
            <a:ext cx="6400800" cy="16002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580"/>
              </a:spcBef>
              <a:spcAft>
                <a:spcPts val="0"/>
              </a:spcAft>
              <a:buSzPts val="2210"/>
              <a:buNone/>
              <a:defRPr sz="2600">
                <a:solidFill>
                  <a:schemeClr val="dk2"/>
                </a:solidFill>
              </a:defRPr>
            </a:lvl1pPr>
            <a:lvl2pPr lvl="1" algn="ctr">
              <a:lnSpc>
                <a:spcPct val="100000"/>
              </a:lnSpc>
              <a:spcBef>
                <a:spcPts val="370"/>
              </a:spcBef>
              <a:spcAft>
                <a:spcPts val="0"/>
              </a:spcAft>
              <a:buSzPts val="1530"/>
              <a:buNone/>
              <a:defRPr/>
            </a:lvl2pPr>
            <a:lvl3pPr lvl="2" algn="ctr">
              <a:lnSpc>
                <a:spcPct val="100000"/>
              </a:lnSpc>
              <a:spcBef>
                <a:spcPts val="370"/>
              </a:spcBef>
              <a:spcAft>
                <a:spcPts val="0"/>
              </a:spcAft>
              <a:buSzPts val="1530"/>
              <a:buNone/>
              <a:defRPr/>
            </a:lvl3pPr>
            <a:lvl4pPr lvl="3" algn="ctr">
              <a:lnSpc>
                <a:spcPct val="100000"/>
              </a:lnSpc>
              <a:spcBef>
                <a:spcPts val="370"/>
              </a:spcBef>
              <a:spcAft>
                <a:spcPts val="0"/>
              </a:spcAft>
              <a:buSzPts val="1440"/>
              <a:buNone/>
              <a:defRPr/>
            </a:lvl4pPr>
            <a:lvl5pPr lvl="4" algn="ctr">
              <a:lnSpc>
                <a:spcPct val="100000"/>
              </a:lnSpc>
              <a:spcBef>
                <a:spcPts val="370"/>
              </a:spcBef>
              <a:spcAft>
                <a:spcPts val="0"/>
              </a:spcAft>
              <a:buSzPts val="1800"/>
              <a:buNone/>
              <a:defRPr/>
            </a:lvl5pPr>
            <a:lvl6pPr lvl="5" algn="ctr">
              <a:lnSpc>
                <a:spcPct val="100000"/>
              </a:lnSpc>
              <a:spcBef>
                <a:spcPts val="370"/>
              </a:spcBef>
              <a:spcAft>
                <a:spcPts val="0"/>
              </a:spcAft>
              <a:buSzPts val="1800"/>
              <a:buNone/>
              <a:defRPr/>
            </a:lvl6pPr>
            <a:lvl7pPr lvl="6" algn="ctr">
              <a:lnSpc>
                <a:spcPct val="100000"/>
              </a:lnSpc>
              <a:spcBef>
                <a:spcPts val="370"/>
              </a:spcBef>
              <a:spcAft>
                <a:spcPts val="0"/>
              </a:spcAft>
              <a:buSzPts val="1800"/>
              <a:buNone/>
              <a:defRPr/>
            </a:lvl7pPr>
            <a:lvl8pPr lvl="7" algn="ctr">
              <a:lnSpc>
                <a:spcPct val="100000"/>
              </a:lnSpc>
              <a:spcBef>
                <a:spcPts val="370"/>
              </a:spcBef>
              <a:spcAft>
                <a:spcPts val="0"/>
              </a:spcAft>
              <a:buSzPts val="1800"/>
              <a:buNone/>
              <a:defRPr/>
            </a:lvl8pPr>
            <a:lvl9pPr lvl="8" algn="ctr">
              <a:lnSpc>
                <a:spcPct val="100000"/>
              </a:lnSpc>
              <a:spcBef>
                <a:spcPts val="370"/>
              </a:spcBef>
              <a:spcAft>
                <a:spcPts val="0"/>
              </a:spcAft>
              <a:buSzPts val="1800"/>
              <a:buNone/>
              <a:defRPr/>
            </a:lvl9pPr>
          </a:lstStyle>
          <a:p>
            <a:endParaRPr/>
          </a:p>
        </p:txBody>
      </p:sp>
      <p:sp>
        <p:nvSpPr>
          <p:cNvPr id="17" name="Google Shape;17;p27"/>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
        <p:nvSpPr>
          <p:cNvPr id="20" name="Google Shape;20;p27"/>
          <p:cNvSpPr/>
          <p:nvPr/>
        </p:nvSpPr>
        <p:spPr>
          <a:xfrm>
            <a:off x="62931" y="1449303"/>
            <a:ext cx="9021537" cy="152734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21" name="Google Shape;21;p27"/>
          <p:cNvSpPr/>
          <p:nvPr/>
        </p:nvSpPr>
        <p:spPr>
          <a:xfrm>
            <a:off x="62931" y="1396720"/>
            <a:ext cx="9021537" cy="120580"/>
          </a:xfrm>
          <a:prstGeom prst="rect">
            <a:avLst/>
          </a:prstGeom>
          <a:solidFill>
            <a:srgbClr val="BFE5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22" name="Google Shape;22;p27"/>
          <p:cNvSpPr/>
          <p:nvPr/>
        </p:nvSpPr>
        <p:spPr>
          <a:xfrm>
            <a:off x="62931" y="2976649"/>
            <a:ext cx="9021537" cy="11053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23" name="Google Shape;23;p27"/>
          <p:cNvSpPr txBox="1">
            <a:spLocks noGrp="1"/>
          </p:cNvSpPr>
          <p:nvPr>
            <p:ph type="ctrTitle"/>
          </p:nvPr>
        </p:nvSpPr>
        <p:spPr>
          <a:xfrm>
            <a:off x="457200" y="1505930"/>
            <a:ext cx="8229600" cy="1470025"/>
          </a:xfrm>
          <a:prstGeom prst="rect">
            <a:avLst/>
          </a:prstGeom>
          <a:noFill/>
          <a:ln>
            <a:noFill/>
          </a:ln>
        </p:spPr>
        <p:txBody>
          <a:bodyPr spcFirstLastPara="1" wrap="square" lIns="91425" tIns="45700" rIns="91425" bIns="91425" anchor="ctr" anchorCtr="0">
            <a:normAutofit/>
          </a:bodyPr>
          <a:lstStyle>
            <a:lvl1pPr lvl="0" algn="ctr">
              <a:lnSpc>
                <a:spcPct val="100000"/>
              </a:lnSpc>
              <a:spcBef>
                <a:spcPts val="0"/>
              </a:spcBef>
              <a:spcAft>
                <a:spcPts val="0"/>
              </a:spcAft>
              <a:buClr>
                <a:srgbClr val="FFFFFF"/>
              </a:buClr>
              <a:buSzPts val="4000"/>
              <a:buFont typeface="Libre Franklin"/>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85"/>
        <p:cNvGrpSpPr/>
        <p:nvPr/>
      </p:nvGrpSpPr>
      <p:grpSpPr>
        <a:xfrm>
          <a:off x="0" y="0"/>
          <a:ext cx="0" cy="0"/>
          <a:chOff x="0" y="0"/>
          <a:chExt cx="0" cy="0"/>
        </a:xfrm>
      </p:grpSpPr>
      <p:sp>
        <p:nvSpPr>
          <p:cNvPr id="86" name="Google Shape;86;p36"/>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6"/>
          <p:cNvSpPr txBox="1">
            <a:spLocks noGrp="1"/>
          </p:cNvSpPr>
          <p:nvPr>
            <p:ph type="body" idx="1"/>
          </p:nvPr>
        </p:nvSpPr>
        <p:spPr>
          <a:xfrm rot="5400000">
            <a:off x="2514600" y="-152400"/>
            <a:ext cx="4572000" cy="7772400"/>
          </a:xfrm>
          <a:prstGeom prst="rect">
            <a:avLst/>
          </a:prstGeom>
          <a:noFill/>
          <a:ln>
            <a:noFill/>
          </a:ln>
        </p:spPr>
        <p:txBody>
          <a:bodyPr spcFirstLastPara="1" wrap="square" lIns="91425" tIns="45700" rIns="91425" bIns="45700" anchor="t" anchorCtr="0">
            <a:normAutofit/>
          </a:bodyPr>
          <a:lstStyle>
            <a:lvl1pPr marL="457200" lvl="0" indent="-325755" algn="l">
              <a:lnSpc>
                <a:spcPct val="100000"/>
              </a:lnSpc>
              <a:spcBef>
                <a:spcPts val="580"/>
              </a:spcBef>
              <a:spcAft>
                <a:spcPts val="0"/>
              </a:spcAft>
              <a:buSzPts val="1530"/>
              <a:buChar char="⚫"/>
              <a:defRPr/>
            </a:lvl1pPr>
            <a:lvl2pPr marL="914400" lvl="1" indent="-325755" algn="l">
              <a:lnSpc>
                <a:spcPct val="100000"/>
              </a:lnSpc>
              <a:spcBef>
                <a:spcPts val="370"/>
              </a:spcBef>
              <a:spcAft>
                <a:spcPts val="0"/>
              </a:spcAft>
              <a:buSzPts val="1530"/>
              <a:buChar char="⚫"/>
              <a:defRPr/>
            </a:lvl2pPr>
            <a:lvl3pPr marL="1371600" lvl="2" indent="-325755" algn="l">
              <a:lnSpc>
                <a:spcPct val="100000"/>
              </a:lnSpc>
              <a:spcBef>
                <a:spcPts val="370"/>
              </a:spcBef>
              <a:spcAft>
                <a:spcPts val="0"/>
              </a:spcAft>
              <a:buSzPts val="1530"/>
              <a:buChar char="⚫"/>
              <a:defRPr/>
            </a:lvl3pPr>
            <a:lvl4pPr marL="1828800" lvl="3" indent="-320039" algn="l">
              <a:lnSpc>
                <a:spcPct val="100000"/>
              </a:lnSpc>
              <a:spcBef>
                <a:spcPts val="370"/>
              </a:spcBef>
              <a:spcAft>
                <a:spcPts val="0"/>
              </a:spcAft>
              <a:buSzPts val="1440"/>
              <a:buChar char="⚫"/>
              <a:defRPr/>
            </a:lvl4pPr>
            <a:lvl5pPr marL="2286000" lvl="4" indent="-342900" algn="l">
              <a:lnSpc>
                <a:spcPct val="100000"/>
              </a:lnSpc>
              <a:spcBef>
                <a:spcPts val="370"/>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88" name="Google Shape;88;p36"/>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6"/>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6"/>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91"/>
        <p:cNvGrpSpPr/>
        <p:nvPr/>
      </p:nvGrpSpPr>
      <p:grpSpPr>
        <a:xfrm>
          <a:off x="0" y="0"/>
          <a:ext cx="0" cy="0"/>
          <a:chOff x="0" y="0"/>
          <a:chExt cx="0" cy="0"/>
        </a:xfrm>
      </p:grpSpPr>
      <p:sp>
        <p:nvSpPr>
          <p:cNvPr id="92" name="Google Shape;92;p37"/>
          <p:cNvSpPr txBox="1">
            <a:spLocks noGrp="1"/>
          </p:cNvSpPr>
          <p:nvPr>
            <p:ph type="title"/>
          </p:nvPr>
        </p:nvSpPr>
        <p:spPr>
          <a:xfrm rot="5400000">
            <a:off x="4709477" y="2194564"/>
            <a:ext cx="5851525" cy="2011680"/>
          </a:xfrm>
          <a:prstGeom prst="rect">
            <a:avLst/>
          </a:prstGeom>
          <a:noFill/>
          <a:ln>
            <a:noFill/>
          </a:ln>
        </p:spPr>
        <p:txBody>
          <a:bodyPr spcFirstLastPara="1" wrap="square" lIns="91425" tIns="45700" rIns="91425" bIns="91425"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7"/>
          <p:cNvSpPr txBox="1">
            <a:spLocks noGrp="1"/>
          </p:cNvSpPr>
          <p:nvPr>
            <p:ph type="body" idx="1"/>
          </p:nvPr>
        </p:nvSpPr>
        <p:spPr>
          <a:xfrm rot="5400000">
            <a:off x="769937" y="419103"/>
            <a:ext cx="5851525" cy="5562600"/>
          </a:xfrm>
          <a:prstGeom prst="rect">
            <a:avLst/>
          </a:prstGeom>
          <a:noFill/>
          <a:ln>
            <a:noFill/>
          </a:ln>
        </p:spPr>
        <p:txBody>
          <a:bodyPr spcFirstLastPara="1" wrap="square" lIns="91425" tIns="45700" rIns="91425" bIns="45700" anchor="t" anchorCtr="0">
            <a:normAutofit/>
          </a:bodyPr>
          <a:lstStyle>
            <a:lvl1pPr marL="457200" lvl="0" indent="-325755" algn="l">
              <a:lnSpc>
                <a:spcPct val="100000"/>
              </a:lnSpc>
              <a:spcBef>
                <a:spcPts val="580"/>
              </a:spcBef>
              <a:spcAft>
                <a:spcPts val="0"/>
              </a:spcAft>
              <a:buSzPts val="1530"/>
              <a:buChar char="⚫"/>
              <a:defRPr/>
            </a:lvl1pPr>
            <a:lvl2pPr marL="914400" lvl="1" indent="-325755" algn="l">
              <a:lnSpc>
                <a:spcPct val="100000"/>
              </a:lnSpc>
              <a:spcBef>
                <a:spcPts val="370"/>
              </a:spcBef>
              <a:spcAft>
                <a:spcPts val="0"/>
              </a:spcAft>
              <a:buSzPts val="1530"/>
              <a:buChar char="⚫"/>
              <a:defRPr/>
            </a:lvl2pPr>
            <a:lvl3pPr marL="1371600" lvl="2" indent="-325755" algn="l">
              <a:lnSpc>
                <a:spcPct val="100000"/>
              </a:lnSpc>
              <a:spcBef>
                <a:spcPts val="370"/>
              </a:spcBef>
              <a:spcAft>
                <a:spcPts val="0"/>
              </a:spcAft>
              <a:buSzPts val="1530"/>
              <a:buChar char="⚫"/>
              <a:defRPr/>
            </a:lvl3pPr>
            <a:lvl4pPr marL="1828800" lvl="3" indent="-320039" algn="l">
              <a:lnSpc>
                <a:spcPct val="100000"/>
              </a:lnSpc>
              <a:spcBef>
                <a:spcPts val="370"/>
              </a:spcBef>
              <a:spcAft>
                <a:spcPts val="0"/>
              </a:spcAft>
              <a:buSzPts val="1440"/>
              <a:buChar char="⚫"/>
              <a:defRPr/>
            </a:lvl4pPr>
            <a:lvl5pPr marL="2286000" lvl="4" indent="-342900" algn="l">
              <a:lnSpc>
                <a:spcPct val="100000"/>
              </a:lnSpc>
              <a:spcBef>
                <a:spcPts val="370"/>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94" name="Google Shape;94;p37"/>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7"/>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7"/>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24"/>
        <p:cNvGrpSpPr/>
        <p:nvPr/>
      </p:nvGrpSpPr>
      <p:grpSpPr>
        <a:xfrm>
          <a:off x="0" y="0"/>
          <a:ext cx="0" cy="0"/>
          <a:chOff x="0" y="0"/>
          <a:chExt cx="0" cy="0"/>
        </a:xfrm>
      </p:grpSpPr>
      <p:sp>
        <p:nvSpPr>
          <p:cNvPr id="25" name="Google Shape;25;p28"/>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8"/>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28"/>
        <p:cNvGrpSpPr/>
        <p:nvPr/>
      </p:nvGrpSpPr>
      <p:grpSpPr>
        <a:xfrm>
          <a:off x="0" y="0"/>
          <a:ext cx="0" cy="0"/>
          <a:chOff x="0" y="0"/>
          <a:chExt cx="0" cy="0"/>
        </a:xfrm>
      </p:grpSpPr>
      <p:sp>
        <p:nvSpPr>
          <p:cNvPr id="29" name="Google Shape;29;p29"/>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9"/>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
        <p:nvSpPr>
          <p:cNvPr id="33" name="Google Shape;33;p29"/>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rmAutofit/>
          </a:bodyPr>
          <a:lstStyle>
            <a:lvl1pPr marL="457200" lvl="0" indent="-325755" algn="l">
              <a:lnSpc>
                <a:spcPct val="100000"/>
              </a:lnSpc>
              <a:spcBef>
                <a:spcPts val="580"/>
              </a:spcBef>
              <a:spcAft>
                <a:spcPts val="0"/>
              </a:spcAft>
              <a:buSzPts val="1530"/>
              <a:buChar char="⚫"/>
              <a:defRPr/>
            </a:lvl1pPr>
            <a:lvl2pPr marL="914400" lvl="1" indent="-325755" algn="l">
              <a:lnSpc>
                <a:spcPct val="100000"/>
              </a:lnSpc>
              <a:spcBef>
                <a:spcPts val="370"/>
              </a:spcBef>
              <a:spcAft>
                <a:spcPts val="0"/>
              </a:spcAft>
              <a:buSzPts val="1530"/>
              <a:buChar char="⚫"/>
              <a:defRPr/>
            </a:lvl2pPr>
            <a:lvl3pPr marL="1371600" lvl="2" indent="-325755" algn="l">
              <a:lnSpc>
                <a:spcPct val="100000"/>
              </a:lnSpc>
              <a:spcBef>
                <a:spcPts val="370"/>
              </a:spcBef>
              <a:spcAft>
                <a:spcPts val="0"/>
              </a:spcAft>
              <a:buSzPts val="1530"/>
              <a:buChar char="⚫"/>
              <a:defRPr/>
            </a:lvl3pPr>
            <a:lvl4pPr marL="1828800" lvl="3" indent="-320039" algn="l">
              <a:lnSpc>
                <a:spcPct val="100000"/>
              </a:lnSpc>
              <a:spcBef>
                <a:spcPts val="370"/>
              </a:spcBef>
              <a:spcAft>
                <a:spcPts val="0"/>
              </a:spcAft>
              <a:buSzPts val="1440"/>
              <a:buChar char="⚫"/>
              <a:defRPr/>
            </a:lvl4pPr>
            <a:lvl5pPr marL="2286000" lvl="4" indent="-342900" algn="l">
              <a:lnSpc>
                <a:spcPct val="100000"/>
              </a:lnSpc>
              <a:spcBef>
                <a:spcPts val="370"/>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34"/>
        <p:cNvGrpSpPr/>
        <p:nvPr/>
      </p:nvGrpSpPr>
      <p:grpSpPr>
        <a:xfrm>
          <a:off x="0" y="0"/>
          <a:ext cx="0" cy="0"/>
          <a:chOff x="0" y="0"/>
          <a:chExt cx="0" cy="0"/>
        </a:xfrm>
      </p:grpSpPr>
      <p:sp>
        <p:nvSpPr>
          <p:cNvPr id="35" name="Google Shape;35;p31"/>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1"/>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1"/>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
        <p:nvSpPr>
          <p:cNvPr id="39" name="Google Shape;39;p31"/>
          <p:cNvSpPr txBox="1">
            <a:spLocks noGrp="1"/>
          </p:cNvSpPr>
          <p:nvPr>
            <p:ph type="body" idx="1"/>
          </p:nvPr>
        </p:nvSpPr>
        <p:spPr>
          <a:xfrm>
            <a:off x="914400" y="1447800"/>
            <a:ext cx="3749040" cy="4572000"/>
          </a:xfrm>
          <a:prstGeom prst="rect">
            <a:avLst/>
          </a:prstGeom>
          <a:noFill/>
          <a:ln>
            <a:noFill/>
          </a:ln>
        </p:spPr>
        <p:txBody>
          <a:bodyPr spcFirstLastPara="1" wrap="square" lIns="91425" tIns="45700" rIns="91425" bIns="45700" anchor="t" anchorCtr="0">
            <a:normAutofit/>
          </a:bodyPr>
          <a:lstStyle>
            <a:lvl1pPr marL="457200" lvl="0" indent="-325755" algn="l">
              <a:lnSpc>
                <a:spcPct val="100000"/>
              </a:lnSpc>
              <a:spcBef>
                <a:spcPts val="580"/>
              </a:spcBef>
              <a:spcAft>
                <a:spcPts val="0"/>
              </a:spcAft>
              <a:buSzPts val="1530"/>
              <a:buChar char="⚫"/>
              <a:defRPr/>
            </a:lvl1pPr>
            <a:lvl2pPr marL="914400" lvl="1" indent="-325755" algn="l">
              <a:lnSpc>
                <a:spcPct val="100000"/>
              </a:lnSpc>
              <a:spcBef>
                <a:spcPts val="370"/>
              </a:spcBef>
              <a:spcAft>
                <a:spcPts val="0"/>
              </a:spcAft>
              <a:buSzPts val="1530"/>
              <a:buChar char="⚫"/>
              <a:defRPr/>
            </a:lvl2pPr>
            <a:lvl3pPr marL="1371600" lvl="2" indent="-325755" algn="l">
              <a:lnSpc>
                <a:spcPct val="100000"/>
              </a:lnSpc>
              <a:spcBef>
                <a:spcPts val="370"/>
              </a:spcBef>
              <a:spcAft>
                <a:spcPts val="0"/>
              </a:spcAft>
              <a:buSzPts val="1530"/>
              <a:buChar char="⚫"/>
              <a:defRPr/>
            </a:lvl3pPr>
            <a:lvl4pPr marL="1828800" lvl="3" indent="-320039" algn="l">
              <a:lnSpc>
                <a:spcPct val="100000"/>
              </a:lnSpc>
              <a:spcBef>
                <a:spcPts val="370"/>
              </a:spcBef>
              <a:spcAft>
                <a:spcPts val="0"/>
              </a:spcAft>
              <a:buSzPts val="1440"/>
              <a:buChar char="⚫"/>
              <a:defRPr/>
            </a:lvl4pPr>
            <a:lvl5pPr marL="2286000" lvl="4" indent="-342900" algn="l">
              <a:lnSpc>
                <a:spcPct val="100000"/>
              </a:lnSpc>
              <a:spcBef>
                <a:spcPts val="370"/>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40" name="Google Shape;40;p31"/>
          <p:cNvSpPr txBox="1">
            <a:spLocks noGrp="1"/>
          </p:cNvSpPr>
          <p:nvPr>
            <p:ph type="body" idx="2"/>
          </p:nvPr>
        </p:nvSpPr>
        <p:spPr>
          <a:xfrm>
            <a:off x="4933950" y="1447800"/>
            <a:ext cx="3749040" cy="4572000"/>
          </a:xfrm>
          <a:prstGeom prst="rect">
            <a:avLst/>
          </a:prstGeom>
          <a:noFill/>
          <a:ln>
            <a:noFill/>
          </a:ln>
        </p:spPr>
        <p:txBody>
          <a:bodyPr spcFirstLastPara="1" wrap="square" lIns="91425" tIns="45700" rIns="91425" bIns="45700" anchor="t" anchorCtr="0">
            <a:normAutofit/>
          </a:bodyPr>
          <a:lstStyle>
            <a:lvl1pPr marL="457200" lvl="0" indent="-325755" algn="l">
              <a:lnSpc>
                <a:spcPct val="100000"/>
              </a:lnSpc>
              <a:spcBef>
                <a:spcPts val="580"/>
              </a:spcBef>
              <a:spcAft>
                <a:spcPts val="0"/>
              </a:spcAft>
              <a:buSzPts val="1530"/>
              <a:buChar char="⚫"/>
              <a:defRPr/>
            </a:lvl1pPr>
            <a:lvl2pPr marL="914400" lvl="1" indent="-325755" algn="l">
              <a:lnSpc>
                <a:spcPct val="100000"/>
              </a:lnSpc>
              <a:spcBef>
                <a:spcPts val="370"/>
              </a:spcBef>
              <a:spcAft>
                <a:spcPts val="0"/>
              </a:spcAft>
              <a:buSzPts val="1530"/>
              <a:buChar char="⚫"/>
              <a:defRPr/>
            </a:lvl2pPr>
            <a:lvl3pPr marL="1371600" lvl="2" indent="-325755" algn="l">
              <a:lnSpc>
                <a:spcPct val="100000"/>
              </a:lnSpc>
              <a:spcBef>
                <a:spcPts val="370"/>
              </a:spcBef>
              <a:spcAft>
                <a:spcPts val="0"/>
              </a:spcAft>
              <a:buSzPts val="1530"/>
              <a:buChar char="⚫"/>
              <a:defRPr/>
            </a:lvl3pPr>
            <a:lvl4pPr marL="1828800" lvl="3" indent="-320039" algn="l">
              <a:lnSpc>
                <a:spcPct val="100000"/>
              </a:lnSpc>
              <a:spcBef>
                <a:spcPts val="370"/>
              </a:spcBef>
              <a:spcAft>
                <a:spcPts val="0"/>
              </a:spcAft>
              <a:buSzPts val="1440"/>
              <a:buChar char="⚫"/>
              <a:defRPr/>
            </a:lvl4pPr>
            <a:lvl5pPr marL="2286000" lvl="4" indent="-342900" algn="l">
              <a:lnSpc>
                <a:spcPct val="100000"/>
              </a:lnSpc>
              <a:spcBef>
                <a:spcPts val="370"/>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Nagłówek sekcji" type="secHead">
  <p:cSld name="SECTION_HEADER">
    <p:bg>
      <p:bgPr>
        <a:blipFill rotWithShape="1">
          <a:blip r:embed="rId2">
            <a:alphaModFix/>
          </a:blip>
          <a:tile tx="0" ty="0" sx="55000" sy="55000" flip="none" algn="tl"/>
        </a:blipFill>
        <a:effectLst/>
      </p:bgPr>
    </p:bg>
    <p:spTree>
      <p:nvGrpSpPr>
        <p:cNvPr id="1" name="Shape 41"/>
        <p:cNvGrpSpPr/>
        <p:nvPr/>
      </p:nvGrpSpPr>
      <p:grpSpPr>
        <a:xfrm>
          <a:off x="0" y="0"/>
          <a:ext cx="0" cy="0"/>
          <a:chOff x="0" y="0"/>
          <a:chExt cx="0" cy="0"/>
        </a:xfrm>
      </p:grpSpPr>
      <p:sp>
        <p:nvSpPr>
          <p:cNvPr id="42" name="Google Shape;42;p30"/>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43" name="Google Shape;43;p30"/>
          <p:cNvSpPr/>
          <p:nvPr/>
        </p:nvSpPr>
        <p:spPr>
          <a:xfrm>
            <a:off x="65313" y="69755"/>
            <a:ext cx="9013372" cy="6692201"/>
          </a:xfrm>
          <a:prstGeom prst="roundRect">
            <a:avLst>
              <a:gd name="adj" fmla="val 4929"/>
            </a:avLst>
          </a:prstGeom>
          <a:blipFill rotWithShape="1">
            <a:blip r:embed="rId2">
              <a:alphaModFix/>
            </a:blip>
            <a:tile tx="0" ty="0" sx="55000" sy="55000" flip="none" algn="tl"/>
          </a:blip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44" name="Google Shape;44;p30"/>
          <p:cNvSpPr txBox="1">
            <a:spLocks noGrp="1"/>
          </p:cNvSpPr>
          <p:nvPr>
            <p:ph type="title"/>
          </p:nvPr>
        </p:nvSpPr>
        <p:spPr>
          <a:xfrm>
            <a:off x="722313" y="952500"/>
            <a:ext cx="7772400" cy="1362075"/>
          </a:xfrm>
          <a:prstGeom prst="rect">
            <a:avLst/>
          </a:prstGeom>
          <a:noFill/>
          <a:ln>
            <a:noFill/>
          </a:ln>
        </p:spPr>
        <p:txBody>
          <a:bodyPr spcFirstLastPara="1" wrap="square" lIns="91425" tIns="45700" rIns="91425" bIns="91425" anchor="b" anchorCtr="0">
            <a:normAutofit/>
          </a:bodyPr>
          <a:lstStyle>
            <a:lvl1pPr lvl="0" algn="l">
              <a:lnSpc>
                <a:spcPct val="100000"/>
              </a:lnSpc>
              <a:spcBef>
                <a:spcPts val="0"/>
              </a:spcBef>
              <a:spcAft>
                <a:spcPts val="0"/>
              </a:spcAft>
              <a:buClr>
                <a:schemeClr val="dk2"/>
              </a:buClr>
              <a:buSzPts val="4000"/>
              <a:buFont typeface="Libre Franklin"/>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722313" y="2547938"/>
            <a:ext cx="7772400" cy="13382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80"/>
              </a:spcBef>
              <a:spcAft>
                <a:spcPts val="0"/>
              </a:spcAft>
              <a:buSzPts val="2040"/>
              <a:buNone/>
              <a:defRPr sz="2400">
                <a:solidFill>
                  <a:srgbClr val="888888"/>
                </a:solidFill>
              </a:defRPr>
            </a:lvl1pPr>
            <a:lvl2pPr marL="914400" lvl="1" indent="-228600" algn="l">
              <a:lnSpc>
                <a:spcPct val="100000"/>
              </a:lnSpc>
              <a:spcBef>
                <a:spcPts val="370"/>
              </a:spcBef>
              <a:spcAft>
                <a:spcPts val="0"/>
              </a:spcAft>
              <a:buSzPts val="1530"/>
              <a:buNone/>
              <a:defRPr sz="1800">
                <a:solidFill>
                  <a:srgbClr val="888888"/>
                </a:solidFill>
              </a:defRPr>
            </a:lvl2pPr>
            <a:lvl3pPr marL="1371600" lvl="2" indent="-228600" algn="l">
              <a:lnSpc>
                <a:spcPct val="100000"/>
              </a:lnSpc>
              <a:spcBef>
                <a:spcPts val="370"/>
              </a:spcBef>
              <a:spcAft>
                <a:spcPts val="0"/>
              </a:spcAft>
              <a:buSzPts val="1360"/>
              <a:buNone/>
              <a:defRPr sz="1600">
                <a:solidFill>
                  <a:srgbClr val="888888"/>
                </a:solidFill>
              </a:defRPr>
            </a:lvl3pPr>
            <a:lvl4pPr marL="1828800" lvl="3" indent="-228600" algn="l">
              <a:lnSpc>
                <a:spcPct val="100000"/>
              </a:lnSpc>
              <a:spcBef>
                <a:spcPts val="370"/>
              </a:spcBef>
              <a:spcAft>
                <a:spcPts val="0"/>
              </a:spcAft>
              <a:buSzPts val="1120"/>
              <a:buNone/>
              <a:defRPr sz="1400">
                <a:solidFill>
                  <a:srgbClr val="888888"/>
                </a:solidFill>
              </a:defRPr>
            </a:lvl4pPr>
            <a:lvl5pPr marL="2286000" lvl="4" indent="-228600" algn="l">
              <a:lnSpc>
                <a:spcPct val="100000"/>
              </a:lnSpc>
              <a:spcBef>
                <a:spcPts val="370"/>
              </a:spcBef>
              <a:spcAft>
                <a:spcPts val="0"/>
              </a:spcAft>
              <a:buSzPts val="1400"/>
              <a:buFont typeface="Libre Baskerville"/>
              <a:buNone/>
              <a:defRPr sz="1400">
                <a:solidFill>
                  <a:srgbClr val="888888"/>
                </a:solidFill>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46" name="Google Shape;46;p30"/>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800100" y="6172200"/>
            <a:ext cx="40005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0"/>
          <p:cNvSpPr/>
          <p:nvPr/>
        </p:nvSpPr>
        <p:spPr>
          <a:xfrm rot="10800000" flipH="1">
            <a:off x="69412" y="2376830"/>
            <a:ext cx="9013515" cy="914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49" name="Google Shape;49;p30"/>
          <p:cNvSpPr/>
          <p:nvPr/>
        </p:nvSpPr>
        <p:spPr>
          <a:xfrm>
            <a:off x="69146" y="2341475"/>
            <a:ext cx="9013781" cy="45719"/>
          </a:xfrm>
          <a:prstGeom prst="rect">
            <a:avLst/>
          </a:prstGeom>
          <a:solidFill>
            <a:srgbClr val="BFE5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0" name="Google Shape;50;p30"/>
          <p:cNvSpPr/>
          <p:nvPr/>
        </p:nvSpPr>
        <p:spPr>
          <a:xfrm>
            <a:off x="68306" y="2468880"/>
            <a:ext cx="9014621" cy="4572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51" name="Google Shape;51;p30"/>
          <p:cNvSpPr>
            <a:spLocks noGrp="1"/>
          </p:cNvSpPr>
          <p:nvPr>
            <p:ph type="sldNum" idx="12"/>
          </p:nvPr>
        </p:nvSpPr>
        <p:spPr>
          <a:xfrm>
            <a:off x="146304" y="6208776"/>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52"/>
        <p:cNvGrpSpPr/>
        <p:nvPr/>
      </p:nvGrpSpPr>
      <p:grpSpPr>
        <a:xfrm>
          <a:off x="0" y="0"/>
          <a:ext cx="0" cy="0"/>
          <a:chOff x="0" y="0"/>
          <a:chExt cx="0" cy="0"/>
        </a:xfrm>
      </p:grpSpPr>
      <p:sp>
        <p:nvSpPr>
          <p:cNvPr id="53" name="Google Shape;53;p32"/>
          <p:cNvSpPr txBox="1">
            <a:spLocks noGrp="1"/>
          </p:cNvSpPr>
          <p:nvPr>
            <p:ph type="title"/>
          </p:nvPr>
        </p:nvSpPr>
        <p:spPr>
          <a:xfrm>
            <a:off x="914400" y="273050"/>
            <a:ext cx="7772400" cy="1143000"/>
          </a:xfrm>
          <a:prstGeom prst="rect">
            <a:avLst/>
          </a:prstGeom>
          <a:noFill/>
          <a:ln>
            <a:noFill/>
          </a:ln>
        </p:spPr>
        <p:txBody>
          <a:bodyPr spcFirstLastPara="1" wrap="square" lIns="91425" tIns="45700" rIns="91425" bIns="91425" anchor="b" anchorCtr="0">
            <a:normAutofit/>
          </a:bodyPr>
          <a:lstStyle>
            <a:lvl1pPr lvl="0" algn="l">
              <a:lnSpc>
                <a:spcPct val="100000"/>
              </a:lnSpc>
              <a:spcBef>
                <a:spcPts val="0"/>
              </a:spcBef>
              <a:spcAft>
                <a:spcPts val="0"/>
              </a:spcAft>
              <a:buClr>
                <a:schemeClr val="dk2"/>
              </a:buClr>
              <a:buSzPts val="4000"/>
              <a:buFont typeface="Libre Franklin"/>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txBox="1">
            <a:spLocks noGrp="1"/>
          </p:cNvSpPr>
          <p:nvPr>
            <p:ph type="body" idx="1"/>
          </p:nvPr>
        </p:nvSpPr>
        <p:spPr>
          <a:xfrm>
            <a:off x="914400" y="1447800"/>
            <a:ext cx="3733800" cy="762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80"/>
              </a:spcBef>
              <a:spcAft>
                <a:spcPts val="0"/>
              </a:spcAft>
              <a:buSzPts val="2040"/>
              <a:buNone/>
              <a:defRPr sz="2400" b="1">
                <a:solidFill>
                  <a:schemeClr val="accent1"/>
                </a:solidFill>
                <a:latin typeface="Libre Franklin"/>
                <a:ea typeface="Libre Franklin"/>
                <a:cs typeface="Libre Franklin"/>
                <a:sym typeface="Libre Franklin"/>
              </a:defRPr>
            </a:lvl1pPr>
            <a:lvl2pPr marL="914400" lvl="1" indent="-228600" algn="l">
              <a:lnSpc>
                <a:spcPct val="100000"/>
              </a:lnSpc>
              <a:spcBef>
                <a:spcPts val="370"/>
              </a:spcBef>
              <a:spcAft>
                <a:spcPts val="0"/>
              </a:spcAft>
              <a:buSzPts val="1700"/>
              <a:buNone/>
              <a:defRPr sz="2000" b="1"/>
            </a:lvl2pPr>
            <a:lvl3pPr marL="1371600" lvl="2" indent="-228600" algn="l">
              <a:lnSpc>
                <a:spcPct val="100000"/>
              </a:lnSpc>
              <a:spcBef>
                <a:spcPts val="370"/>
              </a:spcBef>
              <a:spcAft>
                <a:spcPts val="0"/>
              </a:spcAft>
              <a:buSzPts val="1530"/>
              <a:buNone/>
              <a:defRPr sz="1800" b="1"/>
            </a:lvl3pPr>
            <a:lvl4pPr marL="1828800" lvl="3" indent="-228600" algn="l">
              <a:lnSpc>
                <a:spcPct val="100000"/>
              </a:lnSpc>
              <a:spcBef>
                <a:spcPts val="370"/>
              </a:spcBef>
              <a:spcAft>
                <a:spcPts val="0"/>
              </a:spcAft>
              <a:buSzPts val="1280"/>
              <a:buNone/>
              <a:defRPr sz="1600" b="1"/>
            </a:lvl4pPr>
            <a:lvl5pPr marL="2286000" lvl="4" indent="-228600" algn="l">
              <a:lnSpc>
                <a:spcPct val="100000"/>
              </a:lnSpc>
              <a:spcBef>
                <a:spcPts val="370"/>
              </a:spcBef>
              <a:spcAft>
                <a:spcPts val="0"/>
              </a:spcAft>
              <a:buSzPts val="1600"/>
              <a:buFont typeface="Libre Baskerville"/>
              <a:buNone/>
              <a:defRPr sz="1600" b="1"/>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55" name="Google Shape;55;p32"/>
          <p:cNvSpPr txBox="1">
            <a:spLocks noGrp="1"/>
          </p:cNvSpPr>
          <p:nvPr>
            <p:ph type="body" idx="2"/>
          </p:nvPr>
        </p:nvSpPr>
        <p:spPr>
          <a:xfrm>
            <a:off x="4953000" y="1447800"/>
            <a:ext cx="3733800" cy="762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80"/>
              </a:spcBef>
              <a:spcAft>
                <a:spcPts val="0"/>
              </a:spcAft>
              <a:buSzPts val="2040"/>
              <a:buNone/>
              <a:defRPr sz="2400" b="1">
                <a:solidFill>
                  <a:schemeClr val="accent1"/>
                </a:solidFill>
                <a:latin typeface="Libre Franklin"/>
                <a:ea typeface="Libre Franklin"/>
                <a:cs typeface="Libre Franklin"/>
                <a:sym typeface="Libre Franklin"/>
              </a:defRPr>
            </a:lvl1pPr>
            <a:lvl2pPr marL="914400" lvl="1" indent="-228600" algn="l">
              <a:lnSpc>
                <a:spcPct val="100000"/>
              </a:lnSpc>
              <a:spcBef>
                <a:spcPts val="370"/>
              </a:spcBef>
              <a:spcAft>
                <a:spcPts val="0"/>
              </a:spcAft>
              <a:buSzPts val="1700"/>
              <a:buNone/>
              <a:defRPr sz="2000" b="1"/>
            </a:lvl2pPr>
            <a:lvl3pPr marL="1371600" lvl="2" indent="-228600" algn="l">
              <a:lnSpc>
                <a:spcPct val="100000"/>
              </a:lnSpc>
              <a:spcBef>
                <a:spcPts val="370"/>
              </a:spcBef>
              <a:spcAft>
                <a:spcPts val="0"/>
              </a:spcAft>
              <a:buSzPts val="1530"/>
              <a:buNone/>
              <a:defRPr sz="1800" b="1"/>
            </a:lvl3pPr>
            <a:lvl4pPr marL="1828800" lvl="3" indent="-228600" algn="l">
              <a:lnSpc>
                <a:spcPct val="100000"/>
              </a:lnSpc>
              <a:spcBef>
                <a:spcPts val="370"/>
              </a:spcBef>
              <a:spcAft>
                <a:spcPts val="0"/>
              </a:spcAft>
              <a:buSzPts val="1280"/>
              <a:buNone/>
              <a:defRPr sz="1600" b="1"/>
            </a:lvl4pPr>
            <a:lvl5pPr marL="2286000" lvl="4" indent="-228600" algn="l">
              <a:lnSpc>
                <a:spcPct val="100000"/>
              </a:lnSpc>
              <a:spcBef>
                <a:spcPts val="370"/>
              </a:spcBef>
              <a:spcAft>
                <a:spcPts val="0"/>
              </a:spcAft>
              <a:buSzPts val="1600"/>
              <a:buFont typeface="Libre Baskerville"/>
              <a:buNone/>
              <a:defRPr sz="1600" b="1"/>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56" name="Google Shape;56;p32"/>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2"/>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2"/>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
        <p:nvSpPr>
          <p:cNvPr id="59" name="Google Shape;59;p32"/>
          <p:cNvSpPr txBox="1">
            <a:spLocks noGrp="1"/>
          </p:cNvSpPr>
          <p:nvPr>
            <p:ph type="body" idx="3"/>
          </p:nvPr>
        </p:nvSpPr>
        <p:spPr>
          <a:xfrm>
            <a:off x="914400" y="2247900"/>
            <a:ext cx="3733800" cy="3886200"/>
          </a:xfrm>
          <a:prstGeom prst="rect">
            <a:avLst/>
          </a:prstGeom>
          <a:noFill/>
          <a:ln>
            <a:noFill/>
          </a:ln>
        </p:spPr>
        <p:txBody>
          <a:bodyPr spcFirstLastPara="1" wrap="square" lIns="91425" tIns="45700" rIns="91425" bIns="45700" anchor="t" anchorCtr="0">
            <a:normAutofit/>
          </a:bodyPr>
          <a:lstStyle>
            <a:lvl1pPr marL="457200" lvl="0" indent="-325755" algn="l">
              <a:lnSpc>
                <a:spcPct val="100000"/>
              </a:lnSpc>
              <a:spcBef>
                <a:spcPts val="580"/>
              </a:spcBef>
              <a:spcAft>
                <a:spcPts val="0"/>
              </a:spcAft>
              <a:buSzPts val="1530"/>
              <a:buChar char="⚫"/>
              <a:defRPr/>
            </a:lvl1pPr>
            <a:lvl2pPr marL="914400" lvl="1" indent="-325755" algn="l">
              <a:lnSpc>
                <a:spcPct val="100000"/>
              </a:lnSpc>
              <a:spcBef>
                <a:spcPts val="370"/>
              </a:spcBef>
              <a:spcAft>
                <a:spcPts val="0"/>
              </a:spcAft>
              <a:buSzPts val="1530"/>
              <a:buChar char="⚫"/>
              <a:defRPr/>
            </a:lvl2pPr>
            <a:lvl3pPr marL="1371600" lvl="2" indent="-325755" algn="l">
              <a:lnSpc>
                <a:spcPct val="100000"/>
              </a:lnSpc>
              <a:spcBef>
                <a:spcPts val="370"/>
              </a:spcBef>
              <a:spcAft>
                <a:spcPts val="0"/>
              </a:spcAft>
              <a:buSzPts val="1530"/>
              <a:buChar char="⚫"/>
              <a:defRPr/>
            </a:lvl3pPr>
            <a:lvl4pPr marL="1828800" lvl="3" indent="-320039" algn="l">
              <a:lnSpc>
                <a:spcPct val="100000"/>
              </a:lnSpc>
              <a:spcBef>
                <a:spcPts val="370"/>
              </a:spcBef>
              <a:spcAft>
                <a:spcPts val="0"/>
              </a:spcAft>
              <a:buSzPts val="1440"/>
              <a:buChar char="⚫"/>
              <a:defRPr/>
            </a:lvl4pPr>
            <a:lvl5pPr marL="2286000" lvl="4" indent="-342900" algn="l">
              <a:lnSpc>
                <a:spcPct val="100000"/>
              </a:lnSpc>
              <a:spcBef>
                <a:spcPts val="370"/>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60" name="Google Shape;60;p32"/>
          <p:cNvSpPr txBox="1">
            <a:spLocks noGrp="1"/>
          </p:cNvSpPr>
          <p:nvPr>
            <p:ph type="body" idx="4"/>
          </p:nvPr>
        </p:nvSpPr>
        <p:spPr>
          <a:xfrm>
            <a:off x="4953000" y="2247900"/>
            <a:ext cx="3733800" cy="3886200"/>
          </a:xfrm>
          <a:prstGeom prst="rect">
            <a:avLst/>
          </a:prstGeom>
          <a:noFill/>
          <a:ln>
            <a:noFill/>
          </a:ln>
        </p:spPr>
        <p:txBody>
          <a:bodyPr spcFirstLastPara="1" wrap="square" lIns="91425" tIns="45700" rIns="91425" bIns="45700" anchor="t" anchorCtr="0">
            <a:normAutofit/>
          </a:bodyPr>
          <a:lstStyle>
            <a:lvl1pPr marL="457200" lvl="0" indent="-325755" algn="l">
              <a:lnSpc>
                <a:spcPct val="100000"/>
              </a:lnSpc>
              <a:spcBef>
                <a:spcPts val="580"/>
              </a:spcBef>
              <a:spcAft>
                <a:spcPts val="0"/>
              </a:spcAft>
              <a:buSzPts val="1530"/>
              <a:buChar char="⚫"/>
              <a:defRPr/>
            </a:lvl1pPr>
            <a:lvl2pPr marL="914400" lvl="1" indent="-325755" algn="l">
              <a:lnSpc>
                <a:spcPct val="100000"/>
              </a:lnSpc>
              <a:spcBef>
                <a:spcPts val="370"/>
              </a:spcBef>
              <a:spcAft>
                <a:spcPts val="0"/>
              </a:spcAft>
              <a:buSzPts val="1530"/>
              <a:buChar char="⚫"/>
              <a:defRPr/>
            </a:lvl2pPr>
            <a:lvl3pPr marL="1371600" lvl="2" indent="-325755" algn="l">
              <a:lnSpc>
                <a:spcPct val="100000"/>
              </a:lnSpc>
              <a:spcBef>
                <a:spcPts val="370"/>
              </a:spcBef>
              <a:spcAft>
                <a:spcPts val="0"/>
              </a:spcAft>
              <a:buSzPts val="1530"/>
              <a:buChar char="⚫"/>
              <a:defRPr/>
            </a:lvl3pPr>
            <a:lvl4pPr marL="1828800" lvl="3" indent="-320039" algn="l">
              <a:lnSpc>
                <a:spcPct val="100000"/>
              </a:lnSpc>
              <a:spcBef>
                <a:spcPts val="370"/>
              </a:spcBef>
              <a:spcAft>
                <a:spcPts val="0"/>
              </a:spcAft>
              <a:buSzPts val="1440"/>
              <a:buChar char="⚫"/>
              <a:defRPr/>
            </a:lvl4pPr>
            <a:lvl5pPr marL="2286000" lvl="4" indent="-342900" algn="l">
              <a:lnSpc>
                <a:spcPct val="100000"/>
              </a:lnSpc>
              <a:spcBef>
                <a:spcPts val="370"/>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3"/>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3"/>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66"/>
        <p:cNvGrpSpPr/>
        <p:nvPr/>
      </p:nvGrpSpPr>
      <p:grpSpPr>
        <a:xfrm>
          <a:off x="0" y="0"/>
          <a:ext cx="0" cy="0"/>
          <a:chOff x="0" y="0"/>
          <a:chExt cx="0" cy="0"/>
        </a:xfrm>
      </p:grpSpPr>
      <p:sp>
        <p:nvSpPr>
          <p:cNvPr id="67" name="Google Shape;67;p34"/>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68" name="Google Shape;68;p34"/>
          <p:cNvSpPr/>
          <p:nvPr/>
        </p:nvSpPr>
        <p:spPr>
          <a:xfrm>
            <a:off x="64008" y="69755"/>
            <a:ext cx="9013372" cy="6693408"/>
          </a:xfrm>
          <a:prstGeom prst="roundRect">
            <a:avLst>
              <a:gd name="adj" fmla="val 4929"/>
            </a:avLst>
          </a:prstGeom>
          <a:solidFill>
            <a:schemeClr val="lt1"/>
          </a:solid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69" name="Google Shape;69;p34"/>
          <p:cNvSpPr txBox="1">
            <a:spLocks noGrp="1"/>
          </p:cNvSpPr>
          <p:nvPr>
            <p:ph type="title"/>
          </p:nvPr>
        </p:nvSpPr>
        <p:spPr>
          <a:xfrm>
            <a:off x="914400" y="273050"/>
            <a:ext cx="7772400" cy="1143000"/>
          </a:xfrm>
          <a:prstGeom prst="rect">
            <a:avLst/>
          </a:prstGeom>
          <a:noFill/>
          <a:ln>
            <a:noFill/>
          </a:ln>
        </p:spPr>
        <p:txBody>
          <a:bodyPr spcFirstLastPara="1" wrap="square" lIns="91425" tIns="45700" rIns="91425" bIns="91425" anchor="b" anchorCtr="0">
            <a:normAutofit/>
          </a:bodyPr>
          <a:lstStyle>
            <a:lvl1pPr lvl="0" algn="l">
              <a:lnSpc>
                <a:spcPct val="100000"/>
              </a:lnSpc>
              <a:spcBef>
                <a:spcPts val="0"/>
              </a:spcBef>
              <a:spcAft>
                <a:spcPts val="0"/>
              </a:spcAft>
              <a:buClr>
                <a:schemeClr val="dk2"/>
              </a:buClr>
              <a:buSzPts val="4000"/>
              <a:buFont typeface="Libre Franklin"/>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body" idx="1"/>
          </p:nvPr>
        </p:nvSpPr>
        <p:spPr>
          <a:xfrm>
            <a:off x="914400" y="1600200"/>
            <a:ext cx="1905000" cy="4495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80"/>
              </a:spcBef>
              <a:spcAft>
                <a:spcPts val="0"/>
              </a:spcAft>
              <a:buSzPts val="1530"/>
              <a:buNone/>
              <a:defRPr sz="1800"/>
            </a:lvl1pPr>
            <a:lvl2pPr marL="914400" lvl="1" indent="-228600" algn="l">
              <a:lnSpc>
                <a:spcPct val="100000"/>
              </a:lnSpc>
              <a:spcBef>
                <a:spcPts val="370"/>
              </a:spcBef>
              <a:spcAft>
                <a:spcPts val="0"/>
              </a:spcAft>
              <a:buSzPts val="1020"/>
              <a:buNone/>
              <a:defRPr sz="1200"/>
            </a:lvl2pPr>
            <a:lvl3pPr marL="1371600" lvl="2" indent="-228600" algn="l">
              <a:lnSpc>
                <a:spcPct val="100000"/>
              </a:lnSpc>
              <a:spcBef>
                <a:spcPts val="370"/>
              </a:spcBef>
              <a:spcAft>
                <a:spcPts val="0"/>
              </a:spcAft>
              <a:buSzPts val="850"/>
              <a:buNone/>
              <a:defRPr sz="1000"/>
            </a:lvl3pPr>
            <a:lvl4pPr marL="1828800" lvl="3" indent="-228600" algn="l">
              <a:lnSpc>
                <a:spcPct val="100000"/>
              </a:lnSpc>
              <a:spcBef>
                <a:spcPts val="370"/>
              </a:spcBef>
              <a:spcAft>
                <a:spcPts val="0"/>
              </a:spcAft>
              <a:buSzPts val="720"/>
              <a:buNone/>
              <a:defRPr sz="900"/>
            </a:lvl4pPr>
            <a:lvl5pPr marL="2286000" lvl="4" indent="-228600" algn="l">
              <a:lnSpc>
                <a:spcPct val="100000"/>
              </a:lnSpc>
              <a:spcBef>
                <a:spcPts val="370"/>
              </a:spcBef>
              <a:spcAft>
                <a:spcPts val="0"/>
              </a:spcAft>
              <a:buSzPts val="900"/>
              <a:buFont typeface="Libre Baskerville"/>
              <a:buNone/>
              <a:defRPr sz="900"/>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71" name="Google Shape;71;p34"/>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4"/>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4"/>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
        <p:nvSpPr>
          <p:cNvPr id="74" name="Google Shape;74;p34"/>
          <p:cNvSpPr txBox="1">
            <a:spLocks noGrp="1"/>
          </p:cNvSpPr>
          <p:nvPr>
            <p:ph type="body" idx="2"/>
          </p:nvPr>
        </p:nvSpPr>
        <p:spPr>
          <a:xfrm>
            <a:off x="2971800" y="1600200"/>
            <a:ext cx="5715000" cy="4495800"/>
          </a:xfrm>
          <a:prstGeom prst="rect">
            <a:avLst/>
          </a:prstGeom>
          <a:noFill/>
          <a:ln>
            <a:noFill/>
          </a:ln>
        </p:spPr>
        <p:txBody>
          <a:bodyPr spcFirstLastPara="1" wrap="square" lIns="91425" tIns="45700" rIns="91425" bIns="45700" anchor="t" anchorCtr="0">
            <a:normAutofit/>
          </a:bodyPr>
          <a:lstStyle>
            <a:lvl1pPr marL="457200" lvl="0" indent="-325755" algn="l">
              <a:lnSpc>
                <a:spcPct val="100000"/>
              </a:lnSpc>
              <a:spcBef>
                <a:spcPts val="580"/>
              </a:spcBef>
              <a:spcAft>
                <a:spcPts val="0"/>
              </a:spcAft>
              <a:buSzPts val="1530"/>
              <a:buChar char="⚫"/>
              <a:defRPr/>
            </a:lvl1pPr>
            <a:lvl2pPr marL="914400" lvl="1" indent="-325755" algn="l">
              <a:lnSpc>
                <a:spcPct val="100000"/>
              </a:lnSpc>
              <a:spcBef>
                <a:spcPts val="370"/>
              </a:spcBef>
              <a:spcAft>
                <a:spcPts val="0"/>
              </a:spcAft>
              <a:buSzPts val="1530"/>
              <a:buChar char="⚫"/>
              <a:defRPr/>
            </a:lvl2pPr>
            <a:lvl3pPr marL="1371600" lvl="2" indent="-325755" algn="l">
              <a:lnSpc>
                <a:spcPct val="100000"/>
              </a:lnSpc>
              <a:spcBef>
                <a:spcPts val="370"/>
              </a:spcBef>
              <a:spcAft>
                <a:spcPts val="0"/>
              </a:spcAft>
              <a:buSzPts val="1530"/>
              <a:buChar char="⚫"/>
              <a:defRPr/>
            </a:lvl3pPr>
            <a:lvl4pPr marL="1828800" lvl="3" indent="-320039" algn="l">
              <a:lnSpc>
                <a:spcPct val="100000"/>
              </a:lnSpc>
              <a:spcBef>
                <a:spcPts val="370"/>
              </a:spcBef>
              <a:spcAft>
                <a:spcPts val="0"/>
              </a:spcAft>
              <a:buSzPts val="1440"/>
              <a:buChar char="⚫"/>
              <a:defRPr/>
            </a:lvl4pPr>
            <a:lvl5pPr marL="2286000" lvl="4" indent="-342900" algn="l">
              <a:lnSpc>
                <a:spcPct val="100000"/>
              </a:lnSpc>
              <a:spcBef>
                <a:spcPts val="370"/>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75"/>
        <p:cNvGrpSpPr/>
        <p:nvPr/>
      </p:nvGrpSpPr>
      <p:grpSpPr>
        <a:xfrm>
          <a:off x="0" y="0"/>
          <a:ext cx="0" cy="0"/>
          <a:chOff x="0" y="0"/>
          <a:chExt cx="0" cy="0"/>
        </a:xfrm>
      </p:grpSpPr>
      <p:sp>
        <p:nvSpPr>
          <p:cNvPr id="76" name="Google Shape;76;p35"/>
          <p:cNvSpPr txBox="1">
            <a:spLocks noGrp="1"/>
          </p:cNvSpPr>
          <p:nvPr>
            <p:ph type="title"/>
          </p:nvPr>
        </p:nvSpPr>
        <p:spPr>
          <a:xfrm>
            <a:off x="914400" y="4900550"/>
            <a:ext cx="7315200" cy="522288"/>
          </a:xfrm>
          <a:prstGeom prst="rect">
            <a:avLst/>
          </a:prstGeom>
          <a:noFill/>
          <a:ln>
            <a:noFill/>
          </a:ln>
        </p:spPr>
        <p:txBody>
          <a:bodyPr spcFirstLastPara="1" wrap="square" lIns="91425" tIns="45700" rIns="91425" bIns="91425" anchor="ctr" anchorCtr="0">
            <a:noAutofit/>
          </a:bodyPr>
          <a:lstStyle>
            <a:lvl1pPr lvl="0" algn="l">
              <a:lnSpc>
                <a:spcPct val="100000"/>
              </a:lnSpc>
              <a:spcBef>
                <a:spcPts val="0"/>
              </a:spcBef>
              <a:spcAft>
                <a:spcPts val="0"/>
              </a:spcAft>
              <a:buClr>
                <a:schemeClr val="dk2"/>
              </a:buClr>
              <a:buSzPts val="2800"/>
              <a:buFont typeface="Libre Franklin"/>
              <a:buNone/>
              <a:defRPr sz="2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5"/>
          <p:cNvSpPr txBox="1">
            <a:spLocks noGrp="1"/>
          </p:cNvSpPr>
          <p:nvPr>
            <p:ph type="body" idx="1"/>
          </p:nvPr>
        </p:nvSpPr>
        <p:spPr>
          <a:xfrm>
            <a:off x="914400" y="5445825"/>
            <a:ext cx="7315200" cy="685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580"/>
              </a:spcBef>
              <a:spcAft>
                <a:spcPts val="0"/>
              </a:spcAft>
              <a:buSzPts val="1360"/>
              <a:buFont typeface="Libre Baskerville"/>
              <a:buNone/>
              <a:defRPr sz="1600"/>
            </a:lvl1pPr>
            <a:lvl2pPr marL="914400" lvl="1" indent="-293369" algn="l">
              <a:lnSpc>
                <a:spcPct val="100000"/>
              </a:lnSpc>
              <a:spcBef>
                <a:spcPts val="370"/>
              </a:spcBef>
              <a:spcAft>
                <a:spcPts val="0"/>
              </a:spcAft>
              <a:buSzPts val="1020"/>
              <a:buChar char="⚫"/>
              <a:defRPr sz="1200"/>
            </a:lvl2pPr>
            <a:lvl3pPr marL="1371600" lvl="2" indent="-282575" algn="l">
              <a:lnSpc>
                <a:spcPct val="100000"/>
              </a:lnSpc>
              <a:spcBef>
                <a:spcPts val="370"/>
              </a:spcBef>
              <a:spcAft>
                <a:spcPts val="0"/>
              </a:spcAft>
              <a:buSzPts val="850"/>
              <a:buChar char="⚫"/>
              <a:defRPr sz="1000"/>
            </a:lvl3pPr>
            <a:lvl4pPr marL="1828800" lvl="3" indent="-274319" algn="l">
              <a:lnSpc>
                <a:spcPct val="100000"/>
              </a:lnSpc>
              <a:spcBef>
                <a:spcPts val="370"/>
              </a:spcBef>
              <a:spcAft>
                <a:spcPts val="0"/>
              </a:spcAft>
              <a:buSzPts val="720"/>
              <a:buChar char="⚫"/>
              <a:defRPr sz="900"/>
            </a:lvl4pPr>
            <a:lvl5pPr marL="2286000" lvl="4" indent="-285750" algn="l">
              <a:lnSpc>
                <a:spcPct val="100000"/>
              </a:lnSpc>
              <a:spcBef>
                <a:spcPts val="370"/>
              </a:spcBef>
              <a:spcAft>
                <a:spcPts val="0"/>
              </a:spcAft>
              <a:buSzPts val="900"/>
              <a:buFont typeface="Libre Baskerville"/>
              <a:buChar char="o"/>
              <a:defRPr sz="900"/>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78" name="Google Shape;78;p35"/>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5"/>
          <p:cNvSpPr txBox="1">
            <a:spLocks noGrp="1"/>
          </p:cNvSpPr>
          <p:nvPr>
            <p:ph type="ftr" idx="11"/>
          </p:nvPr>
        </p:nvSpPr>
        <p:spPr>
          <a:xfrm>
            <a:off x="914400" y="6172200"/>
            <a:ext cx="38862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5"/>
          <p:cNvSpPr>
            <a:spLocks noGrp="1"/>
          </p:cNvSpPr>
          <p:nvPr>
            <p:ph type="sldNum" idx="12"/>
          </p:nvPr>
        </p:nvSpPr>
        <p:spPr>
          <a:xfrm>
            <a:off x="146304" y="6208776"/>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
        <p:nvSpPr>
          <p:cNvPr id="81" name="Google Shape;81;p35"/>
          <p:cNvSpPr/>
          <p:nvPr/>
        </p:nvSpPr>
        <p:spPr>
          <a:xfrm rot="10800000" flipH="1">
            <a:off x="68307" y="4683555"/>
            <a:ext cx="9006840" cy="914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82" name="Google Shape;82;p35"/>
          <p:cNvSpPr/>
          <p:nvPr/>
        </p:nvSpPr>
        <p:spPr>
          <a:xfrm>
            <a:off x="68508" y="4650474"/>
            <a:ext cx="9006639" cy="45719"/>
          </a:xfrm>
          <a:prstGeom prst="rect">
            <a:avLst/>
          </a:prstGeom>
          <a:solidFill>
            <a:srgbClr val="BFE5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83" name="Google Shape;83;p35"/>
          <p:cNvSpPr/>
          <p:nvPr/>
        </p:nvSpPr>
        <p:spPr>
          <a:xfrm>
            <a:off x="68510" y="4773224"/>
            <a:ext cx="9006637" cy="4880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84" name="Google Shape;84;p35"/>
          <p:cNvSpPr>
            <a:spLocks noGrp="1"/>
          </p:cNvSpPr>
          <p:nvPr>
            <p:ph type="pic" idx="2"/>
          </p:nvPr>
        </p:nvSpPr>
        <p:spPr>
          <a:xfrm>
            <a:off x="68308" y="66675"/>
            <a:ext cx="9001873" cy="4581525"/>
          </a:xfrm>
          <a:prstGeom prst="round2SameRect">
            <a:avLst>
              <a:gd name="adj1" fmla="val 7101"/>
              <a:gd name="adj2" fmla="val 0"/>
            </a:avLst>
          </a:prstGeom>
          <a:solidFill>
            <a:schemeClr val="lt2"/>
          </a:solid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100000"/>
              </a:lnSpc>
              <a:spcBef>
                <a:spcPts val="580"/>
              </a:spcBef>
              <a:spcAft>
                <a:spcPts val="0"/>
              </a:spcAft>
              <a:buClr>
                <a:schemeClr val="accent1"/>
              </a:buClr>
              <a:buSzPts val="2720"/>
              <a:buFont typeface="Noto Sans Symbols"/>
              <a:buNone/>
              <a:defRPr sz="3200" b="0" i="0" u="none" strike="noStrike" cap="none">
                <a:solidFill>
                  <a:schemeClr val="dk1"/>
                </a:solidFill>
                <a:latin typeface="Libre Baskerville"/>
                <a:ea typeface="Libre Baskerville"/>
                <a:cs typeface="Libre Baskerville"/>
                <a:sym typeface="Libre Baskerville"/>
              </a:defRPr>
            </a:lvl1pPr>
            <a:lvl2pPr marR="0" lvl="1" algn="l" rtl="0">
              <a:lnSpc>
                <a:spcPct val="100000"/>
              </a:lnSpc>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R="0" lvl="2" algn="l" rtl="0">
              <a:lnSpc>
                <a:spcPct val="100000"/>
              </a:lnSpc>
              <a:spcBef>
                <a:spcPts val="370"/>
              </a:spcBef>
              <a:spcAft>
                <a:spcPts val="0"/>
              </a:spcAft>
              <a:buClr>
                <a:srgbClr val="BFE5AD"/>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R="0" lvl="3" algn="l" rtl="0">
              <a:lnSpc>
                <a:spcPct val="100000"/>
              </a:lnSpc>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R="0" lvl="4" algn="l" rtl="0">
              <a:lnSpc>
                <a:spcPct val="100000"/>
              </a:lnSpc>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R="0" lvl="5" algn="l" rtl="0">
              <a:lnSpc>
                <a:spcPct val="100000"/>
              </a:lnSpc>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R="0" lvl="6" algn="l" rtl="0">
              <a:lnSpc>
                <a:spcPct val="100000"/>
              </a:lnSpc>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R="0" lvl="7" algn="l" rtl="0">
              <a:lnSpc>
                <a:spcPct val="100000"/>
              </a:lnSpc>
              <a:spcBef>
                <a:spcPts val="370"/>
              </a:spcBef>
              <a:spcAft>
                <a:spcPts val="0"/>
              </a:spcAft>
              <a:buClr>
                <a:srgbClr val="BFE5AD"/>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R="0" lvl="8" algn="l" rtl="0">
              <a:lnSpc>
                <a:spcPct val="100000"/>
              </a:lnSpc>
              <a:spcBef>
                <a:spcPts val="370"/>
              </a:spcBef>
              <a:spcAft>
                <a:spcPts val="0"/>
              </a:spcAft>
              <a:buClr>
                <a:srgbClr val="F3A9BD"/>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7" name="Google Shape;7;p26"/>
          <p:cNvSpPr/>
          <p:nvPr/>
        </p:nvSpPr>
        <p:spPr>
          <a:xfrm>
            <a:off x="64008" y="69755"/>
            <a:ext cx="9013372" cy="6693408"/>
          </a:xfrm>
          <a:prstGeom prst="roundRect">
            <a:avLst>
              <a:gd name="adj" fmla="val 4929"/>
            </a:avLst>
          </a:prstGeom>
          <a:solidFill>
            <a:schemeClr val="lt1"/>
          </a:solidFill>
          <a:ln w="9525" cap="sq"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Baskerville"/>
              <a:ea typeface="Libre Baskerville"/>
              <a:cs typeface="Libre Baskerville"/>
              <a:sym typeface="Libre Baskerville"/>
            </a:endParaRPr>
          </a:p>
        </p:txBody>
      </p:sp>
      <p:sp>
        <p:nvSpPr>
          <p:cNvPr id="8" name="Google Shape;8;p26"/>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lvl1pPr marR="0" lvl="0" algn="l" rtl="0">
              <a:lnSpc>
                <a:spcPct val="100000"/>
              </a:lnSpc>
              <a:spcBef>
                <a:spcPts val="0"/>
              </a:spcBef>
              <a:spcAft>
                <a:spcPts val="0"/>
              </a:spcAft>
              <a:buClr>
                <a:schemeClr val="dk2"/>
              </a:buClr>
              <a:buSzPts val="4000"/>
              <a:buFont typeface="Libre Franklin"/>
              <a:buNone/>
              <a:defRPr sz="40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6"/>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rmAutofit/>
          </a:bodyPr>
          <a:lstStyle>
            <a:lvl1pPr marL="457200" marR="0" lvl="0" indent="-368935" algn="l" rtl="0">
              <a:lnSpc>
                <a:spcPct val="100000"/>
              </a:lnSpc>
              <a:spcBef>
                <a:spcPts val="580"/>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lnSpc>
                <a:spcPct val="100000"/>
              </a:lnSpc>
              <a:spcBef>
                <a:spcPts val="370"/>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lnSpc>
                <a:spcPct val="100000"/>
              </a:lnSpc>
              <a:spcBef>
                <a:spcPts val="370"/>
              </a:spcBef>
              <a:spcAft>
                <a:spcPts val="0"/>
              </a:spcAft>
              <a:buClr>
                <a:srgbClr val="BFE5AD"/>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lnSpc>
                <a:spcPct val="100000"/>
              </a:lnSpc>
              <a:spcBef>
                <a:spcPts val="370"/>
              </a:spcBef>
              <a:spcAft>
                <a:spcPts val="0"/>
              </a:spcAft>
              <a:buClr>
                <a:schemeClr val="accent3"/>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lnSpc>
                <a:spcPct val="100000"/>
              </a:lnSpc>
              <a:spcBef>
                <a:spcPts val="370"/>
              </a:spcBef>
              <a:spcAft>
                <a:spcPts val="0"/>
              </a:spcAft>
              <a:buClr>
                <a:schemeClr val="accent3"/>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lnSpc>
                <a:spcPct val="100000"/>
              </a:lnSpc>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lnSpc>
                <a:spcPct val="100000"/>
              </a:lnSpc>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lnSpc>
                <a:spcPct val="100000"/>
              </a:lnSpc>
              <a:spcBef>
                <a:spcPts val="370"/>
              </a:spcBef>
              <a:spcAft>
                <a:spcPts val="0"/>
              </a:spcAft>
              <a:buClr>
                <a:srgbClr val="BFE5AD"/>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lnSpc>
                <a:spcPct val="100000"/>
              </a:lnSpc>
              <a:spcBef>
                <a:spcPts val="370"/>
              </a:spcBef>
              <a:spcAft>
                <a:spcPts val="0"/>
              </a:spcAft>
              <a:buClr>
                <a:srgbClr val="F3A9BD"/>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0" name="Google Shape;10;p26"/>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Libre Baskerville"/>
                <a:ea typeface="Libre Baskerville"/>
                <a:cs typeface="Libre Baskerville"/>
                <a:sym typeface="Libre Baskervil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1" name="Google Shape;11;p26"/>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Libre Baskerville"/>
                <a:ea typeface="Libre Baskerville"/>
                <a:cs typeface="Libre Baskerville"/>
                <a:sym typeface="Libre Baskervill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2" name="Google Shape;12;p26"/>
          <p:cNvSpPr>
            <a:spLocks noGrp="1"/>
          </p:cNvSpPr>
          <p:nvPr>
            <p:ph type="sldNum" idx="12"/>
          </p:nvPr>
        </p:nvSpPr>
        <p:spPr>
          <a:xfrm>
            <a:off x="146304"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pl-P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
          <p:cNvSpPr txBox="1">
            <a:spLocks noGrp="1"/>
          </p:cNvSpPr>
          <p:nvPr>
            <p:ph type="subTitle" idx="1"/>
          </p:nvPr>
        </p:nvSpPr>
        <p:spPr>
          <a:xfrm>
            <a:off x="271625" y="5186375"/>
            <a:ext cx="8572500" cy="1178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210"/>
              <a:buNone/>
            </a:pPr>
            <a:endParaRPr/>
          </a:p>
        </p:txBody>
      </p:sp>
      <p:sp>
        <p:nvSpPr>
          <p:cNvPr id="102" name="Google Shape;102;p1"/>
          <p:cNvSpPr txBox="1">
            <a:spLocks noGrp="1"/>
          </p:cNvSpPr>
          <p:nvPr>
            <p:ph type="ctrTitle"/>
          </p:nvPr>
        </p:nvSpPr>
        <p:spPr>
          <a:xfrm>
            <a:off x="457200" y="1505930"/>
            <a:ext cx="8229600" cy="1470025"/>
          </a:xfrm>
          <a:prstGeom prst="rect">
            <a:avLst/>
          </a:prstGeom>
          <a:noFill/>
          <a:ln>
            <a:noFill/>
          </a:ln>
        </p:spPr>
        <p:txBody>
          <a:bodyPr spcFirstLastPara="1" wrap="square" lIns="91425" tIns="45700" rIns="91425" bIns="91425" anchor="ctr" anchorCtr="0">
            <a:normAutofit/>
          </a:bodyPr>
          <a:lstStyle/>
          <a:p>
            <a:pPr marL="0" lvl="0" indent="0" algn="ctr" rtl="0">
              <a:lnSpc>
                <a:spcPct val="100000"/>
              </a:lnSpc>
              <a:spcBef>
                <a:spcPts val="0"/>
              </a:spcBef>
              <a:spcAft>
                <a:spcPts val="0"/>
              </a:spcAft>
              <a:buClr>
                <a:srgbClr val="FFFFFF"/>
              </a:buClr>
              <a:buSzPts val="4000"/>
              <a:buFont typeface="Libre Franklin"/>
              <a:buNone/>
            </a:pPr>
            <a:r>
              <a:rPr lang="pl-PL"/>
              <a:t>Agritourism                                               in the </a:t>
            </a:r>
            <a:r>
              <a:rPr lang="pl-PL" i="1"/>
              <a:t>Beskid Niski Mountains </a:t>
            </a:r>
            <a:endParaRPr i="1"/>
          </a:p>
        </p:txBody>
      </p:sp>
      <p:pic>
        <p:nvPicPr>
          <p:cNvPr id="103" name="Google Shape;103;p1"/>
          <p:cNvPicPr preferRelativeResize="0"/>
          <p:nvPr/>
        </p:nvPicPr>
        <p:blipFill rotWithShape="1">
          <a:blip r:embed="rId3">
            <a:alphaModFix/>
          </a:blip>
          <a:srcRect/>
          <a:stretch/>
        </p:blipFill>
        <p:spPr>
          <a:xfrm>
            <a:off x="342900" y="5186500"/>
            <a:ext cx="1771930" cy="1178399"/>
          </a:xfrm>
          <a:prstGeom prst="rect">
            <a:avLst/>
          </a:prstGeom>
          <a:noFill/>
          <a:ln>
            <a:noFill/>
          </a:ln>
        </p:spPr>
      </p:pic>
      <p:pic>
        <p:nvPicPr>
          <p:cNvPr id="104" name="Google Shape;104;p1"/>
          <p:cNvPicPr preferRelativeResize="0"/>
          <p:nvPr/>
        </p:nvPicPr>
        <p:blipFill rotWithShape="1">
          <a:blip r:embed="rId4">
            <a:alphaModFix/>
          </a:blip>
          <a:srcRect/>
          <a:stretch/>
        </p:blipFill>
        <p:spPr>
          <a:xfrm>
            <a:off x="3300400" y="5329500"/>
            <a:ext cx="3123300" cy="892150"/>
          </a:xfrm>
          <a:prstGeom prst="rect">
            <a:avLst/>
          </a:prstGeom>
          <a:noFill/>
          <a:ln>
            <a:noFill/>
          </a:ln>
        </p:spPr>
      </p:pic>
      <p:pic>
        <p:nvPicPr>
          <p:cNvPr id="105" name="Google Shape;105;p1"/>
          <p:cNvPicPr preferRelativeResize="0"/>
          <p:nvPr/>
        </p:nvPicPr>
        <p:blipFill rotWithShape="1">
          <a:blip r:embed="rId5">
            <a:alphaModFix/>
          </a:blip>
          <a:srcRect/>
          <a:stretch/>
        </p:blipFill>
        <p:spPr>
          <a:xfrm>
            <a:off x="7268200" y="5186375"/>
            <a:ext cx="1178400" cy="1178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d9284ef047_0_13"/>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SzPts val="1800"/>
              <a:buNone/>
            </a:pPr>
            <a:endParaRPr/>
          </a:p>
        </p:txBody>
      </p:sp>
      <p:sp>
        <p:nvSpPr>
          <p:cNvPr id="168" name="Google Shape;168;gd9284ef047_0_13"/>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580"/>
              </a:spcBef>
              <a:spcAft>
                <a:spcPts val="0"/>
              </a:spcAft>
              <a:buClr>
                <a:schemeClr val="dk1"/>
              </a:buClr>
              <a:buSzPts val="2044"/>
              <a:buFont typeface="Arial"/>
              <a:buNone/>
            </a:pPr>
            <a:r>
              <a:rPr lang="pl-PL" sz="2405"/>
              <a:t>The farm offers comfortable double, triple and four-bed rooms, all of them with bathrooms. There is also a living room with a fireplace,             a bookcase and a TV set. You can also use             the kitchen with a dining room and   a roofed porch.</a:t>
            </a:r>
            <a:endParaRPr sz="2405"/>
          </a:p>
          <a:p>
            <a:pPr marL="0" lvl="0" indent="0" algn="l" rtl="0">
              <a:lnSpc>
                <a:spcPct val="100000"/>
              </a:lnSpc>
              <a:spcBef>
                <a:spcPts val="580"/>
              </a:spcBef>
              <a:spcAft>
                <a:spcPts val="0"/>
              </a:spcAft>
              <a:buSzPts val="153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7"/>
          <p:cNvPicPr preferRelativeResize="0">
            <a:picLocks noGrp="1"/>
          </p:cNvPicPr>
          <p:nvPr>
            <p:ph type="body" idx="1"/>
          </p:nvPr>
        </p:nvPicPr>
        <p:blipFill rotWithShape="1">
          <a:blip r:embed="rId3">
            <a:alphaModFix/>
          </a:blip>
          <a:srcRect/>
          <a:stretch/>
        </p:blipFill>
        <p:spPr>
          <a:xfrm>
            <a:off x="2904400" y="1090847"/>
            <a:ext cx="3077400" cy="2603100"/>
          </a:xfrm>
          <a:prstGeom prst="rect">
            <a:avLst/>
          </a:prstGeom>
          <a:noFill/>
          <a:ln>
            <a:noFill/>
          </a:ln>
        </p:spPr>
      </p:pic>
      <p:sp>
        <p:nvSpPr>
          <p:cNvPr id="174" name="Google Shape;174;p7"/>
          <p:cNvSpPr txBox="1">
            <a:spLocks noGrp="1"/>
          </p:cNvSpPr>
          <p:nvPr>
            <p:ph type="title"/>
          </p:nvPr>
        </p:nvSpPr>
        <p:spPr>
          <a:xfrm>
            <a:off x="914400" y="397293"/>
            <a:ext cx="6817200" cy="615600"/>
          </a:xfrm>
          <a:prstGeom prst="rect">
            <a:avLst/>
          </a:prstGeom>
          <a:solidFill>
            <a:srgbClr val="F8F9FA"/>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202124"/>
              </a:buClr>
              <a:buSzPts val="6000"/>
              <a:buFont typeface="Libre Baskerville"/>
              <a:buNone/>
            </a:pPr>
            <a:r>
              <a:rPr lang="pl-PL">
                <a:solidFill>
                  <a:schemeClr val="accent1"/>
                </a:solidFill>
                <a:latin typeface="Libre Baskerville"/>
                <a:ea typeface="Libre Baskerville"/>
                <a:cs typeface="Libre Baskerville"/>
                <a:sym typeface="Libre Baskerville"/>
              </a:rPr>
              <a:t>A</a:t>
            </a:r>
            <a:r>
              <a:rPr lang="pl-PL" b="0" i="0" u="none" strike="noStrike" cap="none">
                <a:solidFill>
                  <a:schemeClr val="accent1"/>
                </a:solidFill>
                <a:latin typeface="Libre Baskerville"/>
                <a:ea typeface="Libre Baskerville"/>
                <a:cs typeface="Libre Baskerville"/>
                <a:sym typeface="Libre Baskerville"/>
              </a:rPr>
              <a:t>gritourism Wołowiec 8</a:t>
            </a:r>
            <a:endParaRPr b="0" i="0" u="none" strike="noStrike" cap="none">
              <a:solidFill>
                <a:schemeClr val="accent1"/>
              </a:solidFill>
              <a:latin typeface="Libre Baskerville"/>
              <a:ea typeface="Libre Baskerville"/>
              <a:cs typeface="Libre Baskerville"/>
              <a:sym typeface="Libre Baskerville"/>
            </a:endParaRPr>
          </a:p>
        </p:txBody>
      </p:sp>
      <p:pic>
        <p:nvPicPr>
          <p:cNvPr id="175" name="Google Shape;175;p7"/>
          <p:cNvPicPr preferRelativeResize="0"/>
          <p:nvPr/>
        </p:nvPicPr>
        <p:blipFill rotWithShape="1">
          <a:blip r:embed="rId4">
            <a:alphaModFix/>
          </a:blip>
          <a:srcRect/>
          <a:stretch/>
        </p:blipFill>
        <p:spPr>
          <a:xfrm>
            <a:off x="2904393" y="3848832"/>
            <a:ext cx="3077308" cy="24552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8"/>
          <p:cNvSpPr txBox="1">
            <a:spLocks noGrp="1"/>
          </p:cNvSpPr>
          <p:nvPr>
            <p:ph type="title"/>
          </p:nvPr>
        </p:nvSpPr>
        <p:spPr>
          <a:xfrm>
            <a:off x="635775" y="274650"/>
            <a:ext cx="80511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solidFill>
                  <a:schemeClr val="accent1"/>
                </a:solidFill>
              </a:rPr>
              <a:t>About Wołowiec 8</a:t>
            </a:r>
            <a:endParaRPr>
              <a:solidFill>
                <a:schemeClr val="accent1"/>
              </a:solidFill>
            </a:endParaRPr>
          </a:p>
        </p:txBody>
      </p:sp>
      <p:sp>
        <p:nvSpPr>
          <p:cNvPr id="181" name="Google Shape;181;p8"/>
          <p:cNvSpPr txBox="1">
            <a:spLocks noGrp="1"/>
          </p:cNvSpPr>
          <p:nvPr>
            <p:ph type="body" idx="1"/>
          </p:nvPr>
        </p:nvSpPr>
        <p:spPr>
          <a:xfrm>
            <a:off x="544725" y="1447800"/>
            <a:ext cx="8142000" cy="45720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700"/>
              <a:buNone/>
            </a:pPr>
            <a:r>
              <a:rPr lang="pl-PL" sz="2400"/>
              <a:t>There are sets of beehives and you can help to take care of them. </a:t>
            </a:r>
            <a:endParaRPr sz="2400"/>
          </a:p>
          <a:p>
            <a:pPr marL="0" lvl="0" indent="0" algn="just" rtl="0">
              <a:lnSpc>
                <a:spcPct val="100000"/>
              </a:lnSpc>
              <a:spcBef>
                <a:spcPts val="0"/>
              </a:spcBef>
              <a:spcAft>
                <a:spcPts val="0"/>
              </a:spcAft>
              <a:buSzPts val="1700"/>
              <a:buNone/>
            </a:pPr>
            <a:r>
              <a:rPr lang="pl-PL" sz="2400"/>
              <a:t>There’s also a volleyball court.        </a:t>
            </a:r>
            <a:endParaRPr sz="2400"/>
          </a:p>
          <a:p>
            <a:pPr marL="0" lvl="0" indent="0" algn="just" rtl="0">
              <a:lnSpc>
                <a:spcPct val="100000"/>
              </a:lnSpc>
              <a:spcBef>
                <a:spcPts val="0"/>
              </a:spcBef>
              <a:spcAft>
                <a:spcPts val="0"/>
              </a:spcAft>
              <a:buSzPts val="1700"/>
              <a:buNone/>
            </a:pPr>
            <a:r>
              <a:rPr lang="pl-PL" sz="2400"/>
              <a:t>You can cook over the fire at the cozy fireplace.   For example, you could try cooking lamb from   the Wołowiec eco-friendly farm. </a:t>
            </a:r>
            <a:endParaRPr sz="2400"/>
          </a:p>
          <a:p>
            <a:pPr marL="0" lvl="0" indent="0" algn="just" rtl="0">
              <a:lnSpc>
                <a:spcPct val="100000"/>
              </a:lnSpc>
              <a:spcBef>
                <a:spcPts val="0"/>
              </a:spcBef>
              <a:spcAft>
                <a:spcPts val="0"/>
              </a:spcAft>
              <a:buSzPts val="1700"/>
              <a:buNone/>
            </a:pPr>
            <a:r>
              <a:rPr lang="pl-PL" sz="2400"/>
              <a:t>There’s an enormous bathtub, in which you can relax.      </a:t>
            </a:r>
            <a:endParaRPr sz="2400"/>
          </a:p>
          <a:p>
            <a:pPr marL="0" lvl="0" indent="0" algn="just" rtl="0">
              <a:lnSpc>
                <a:spcPct val="100000"/>
              </a:lnSpc>
              <a:spcBef>
                <a:spcPts val="0"/>
              </a:spcBef>
              <a:spcAft>
                <a:spcPts val="0"/>
              </a:spcAft>
              <a:buSzPts val="1700"/>
              <a:buNone/>
            </a:pPr>
            <a:r>
              <a:rPr lang="pl-PL" sz="2400"/>
              <a:t>You can truly feel like you are part of nature in Wołowiec 8. For example, you can learn how to look after the animals living on the farm.</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1800"/>
              <a:buNone/>
            </a:pPr>
            <a:r>
              <a:rPr lang="pl-PL">
                <a:solidFill>
                  <a:schemeClr val="accent1"/>
                </a:solidFill>
              </a:rPr>
              <a:t>Beehives</a:t>
            </a:r>
            <a:endParaRPr>
              <a:solidFill>
                <a:schemeClr val="accent1"/>
              </a:solidFill>
            </a:endParaRPr>
          </a:p>
        </p:txBody>
      </p:sp>
      <p:sp>
        <p:nvSpPr>
          <p:cNvPr id="187" name="Google Shape;187;p24"/>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580"/>
              </a:spcBef>
              <a:spcAft>
                <a:spcPts val="0"/>
              </a:spcAft>
              <a:buSzPts val="1530"/>
              <a:buNone/>
            </a:pPr>
            <a:endParaRPr/>
          </a:p>
        </p:txBody>
      </p:sp>
      <p:pic>
        <p:nvPicPr>
          <p:cNvPr id="188" name="Google Shape;188;p24"/>
          <p:cNvPicPr preferRelativeResize="0"/>
          <p:nvPr/>
        </p:nvPicPr>
        <p:blipFill rotWithShape="1">
          <a:blip r:embed="rId3">
            <a:alphaModFix/>
          </a:blip>
          <a:srcRect/>
          <a:stretch/>
        </p:blipFill>
        <p:spPr>
          <a:xfrm>
            <a:off x="762000" y="1417638"/>
            <a:ext cx="7620000" cy="460216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9"/>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solidFill>
                  <a:schemeClr val="accent1"/>
                </a:solidFill>
              </a:rPr>
              <a:t>       Animal’s enclosure</a:t>
            </a:r>
            <a:endParaRPr>
              <a:solidFill>
                <a:schemeClr val="accent1"/>
              </a:solidFill>
            </a:endParaRPr>
          </a:p>
        </p:txBody>
      </p:sp>
      <p:pic>
        <p:nvPicPr>
          <p:cNvPr id="194" name="Google Shape;194;p9"/>
          <p:cNvPicPr preferRelativeResize="0">
            <a:picLocks noGrp="1"/>
          </p:cNvPicPr>
          <p:nvPr>
            <p:ph type="body" idx="1"/>
          </p:nvPr>
        </p:nvPicPr>
        <p:blipFill rotWithShape="1">
          <a:blip r:embed="rId3">
            <a:alphaModFix/>
          </a:blip>
          <a:srcRect/>
          <a:stretch/>
        </p:blipFill>
        <p:spPr>
          <a:xfrm>
            <a:off x="1752600" y="1447800"/>
            <a:ext cx="6096000" cy="4572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1800"/>
              <a:buNone/>
            </a:pPr>
            <a:endParaRPr/>
          </a:p>
        </p:txBody>
      </p:sp>
      <p:sp>
        <p:nvSpPr>
          <p:cNvPr id="200" name="Google Shape;200;p38"/>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580"/>
              </a:spcBef>
              <a:spcAft>
                <a:spcPts val="0"/>
              </a:spcAft>
              <a:buSzPts val="1530"/>
              <a:buNone/>
            </a:pPr>
            <a:endParaRPr/>
          </a:p>
        </p:txBody>
      </p:sp>
      <p:pic>
        <p:nvPicPr>
          <p:cNvPr id="201" name="Google Shape;201;p38"/>
          <p:cNvPicPr preferRelativeResize="0"/>
          <p:nvPr/>
        </p:nvPicPr>
        <p:blipFill rotWithShape="1">
          <a:blip r:embed="rId3">
            <a:alphaModFix/>
          </a:blip>
          <a:srcRect/>
          <a:stretch/>
        </p:blipFill>
        <p:spPr>
          <a:xfrm>
            <a:off x="914400" y="448408"/>
            <a:ext cx="7620000" cy="571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0"/>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solidFill>
                  <a:schemeClr val="accent1"/>
                </a:solidFill>
              </a:rPr>
              <a:t>      The fireplace</a:t>
            </a:r>
            <a:endParaRPr>
              <a:solidFill>
                <a:schemeClr val="accent1"/>
              </a:solidFill>
            </a:endParaRPr>
          </a:p>
        </p:txBody>
      </p:sp>
      <p:pic>
        <p:nvPicPr>
          <p:cNvPr id="207" name="Google Shape;207;p10"/>
          <p:cNvPicPr preferRelativeResize="0">
            <a:picLocks noGrp="1"/>
          </p:cNvPicPr>
          <p:nvPr>
            <p:ph type="body" idx="1"/>
          </p:nvPr>
        </p:nvPicPr>
        <p:blipFill rotWithShape="1">
          <a:blip r:embed="rId3">
            <a:alphaModFix/>
          </a:blip>
          <a:srcRect/>
          <a:stretch/>
        </p:blipFill>
        <p:spPr>
          <a:xfrm>
            <a:off x="1752600" y="1447800"/>
            <a:ext cx="6096000" cy="4572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1"/>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solidFill>
                  <a:schemeClr val="accent1"/>
                </a:solidFill>
              </a:rPr>
              <a:t>Hosts of Wołowiec 8.</a:t>
            </a:r>
            <a:endParaRPr>
              <a:solidFill>
                <a:schemeClr val="accent1"/>
              </a:solidFill>
            </a:endParaRPr>
          </a:p>
        </p:txBody>
      </p:sp>
      <p:sp>
        <p:nvSpPr>
          <p:cNvPr id="213" name="Google Shape;213;p11"/>
          <p:cNvSpPr txBox="1">
            <a:spLocks noGrp="1"/>
          </p:cNvSpPr>
          <p:nvPr>
            <p:ph type="body" idx="1"/>
          </p:nvPr>
        </p:nvSpPr>
        <p:spPr>
          <a:xfrm>
            <a:off x="914400" y="1447800"/>
            <a:ext cx="3749040" cy="45720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SzPts val="1530"/>
              <a:buNone/>
            </a:pPr>
            <a:endParaRPr sz="2400"/>
          </a:p>
        </p:txBody>
      </p:sp>
      <p:sp>
        <p:nvSpPr>
          <p:cNvPr id="214" name="Google Shape;214;p11"/>
          <p:cNvSpPr txBox="1">
            <a:spLocks noGrp="1"/>
          </p:cNvSpPr>
          <p:nvPr>
            <p:ph type="body" idx="2"/>
          </p:nvPr>
        </p:nvSpPr>
        <p:spPr>
          <a:xfrm>
            <a:off x="4933950" y="1447800"/>
            <a:ext cx="3749040" cy="4572000"/>
          </a:xfrm>
          <a:prstGeom prst="rect">
            <a:avLst/>
          </a:prstGeom>
          <a:noFill/>
          <a:ln>
            <a:noFill/>
          </a:ln>
        </p:spPr>
        <p:txBody>
          <a:bodyPr spcFirstLastPara="1" wrap="square" lIns="91425" tIns="45700" rIns="91425" bIns="45700" anchor="t" anchorCtr="0">
            <a:normAutofit fontScale="70000" lnSpcReduction="20000"/>
          </a:bodyPr>
          <a:lstStyle/>
          <a:p>
            <a:pPr marL="457200" lvl="0" indent="-325755" algn="l" rtl="0">
              <a:lnSpc>
                <a:spcPct val="100000"/>
              </a:lnSpc>
              <a:spcBef>
                <a:spcPts val="580"/>
              </a:spcBef>
              <a:spcAft>
                <a:spcPts val="0"/>
              </a:spcAft>
              <a:buSzPct val="78061"/>
              <a:buChar char="⚫"/>
            </a:pPr>
            <a:r>
              <a:rPr lang="pl-PL" sz="2800"/>
              <a:t>Their family has lived in Wołowiec for generations. They receive visitors for the whole year and they always offer some traditional food for their guests. Hosts are Lemkos, which means that they are an ethnic minority and they will be glad to tell you about them. They guarantee that your leisure time spent at the farm will be quiet and peaceful.</a:t>
            </a:r>
            <a:endParaRPr/>
          </a:p>
          <a:p>
            <a:pPr marL="457200" lvl="0" indent="-228600" algn="l" rtl="0">
              <a:lnSpc>
                <a:spcPct val="100000"/>
              </a:lnSpc>
              <a:spcBef>
                <a:spcPts val="580"/>
              </a:spcBef>
              <a:spcAft>
                <a:spcPts val="0"/>
              </a:spcAft>
              <a:buSzPct val="84065"/>
              <a:buNone/>
            </a:pPr>
            <a:endParaRPr/>
          </a:p>
        </p:txBody>
      </p:sp>
      <p:pic>
        <p:nvPicPr>
          <p:cNvPr id="215" name="Google Shape;215;p11"/>
          <p:cNvPicPr preferRelativeResize="0"/>
          <p:nvPr/>
        </p:nvPicPr>
        <p:blipFill rotWithShape="1">
          <a:blip r:embed="rId3">
            <a:alphaModFix/>
          </a:blip>
          <a:srcRect/>
          <a:stretch/>
        </p:blipFill>
        <p:spPr>
          <a:xfrm>
            <a:off x="728675" y="1447800"/>
            <a:ext cx="4572000" cy="4310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2"/>
          <p:cNvSpPr txBox="1">
            <a:spLocks noGrp="1"/>
          </p:cNvSpPr>
          <p:nvPr>
            <p:ph type="title"/>
          </p:nvPr>
        </p:nvSpPr>
        <p:spPr>
          <a:xfrm>
            <a:off x="440250" y="304800"/>
            <a:ext cx="8263500" cy="1143000"/>
          </a:xfrm>
          <a:prstGeom prst="rect">
            <a:avLst/>
          </a:prstGeom>
          <a:noFill/>
          <a:ln>
            <a:noFill/>
          </a:ln>
        </p:spPr>
        <p:txBody>
          <a:bodyPr spcFirstLastPara="1" wrap="square" lIns="91425" tIns="45700" rIns="91425" bIns="91425" anchor="b" anchorCtr="0">
            <a:normAutofit fontScale="90000"/>
          </a:bodyPr>
          <a:lstStyle/>
          <a:p>
            <a:pPr marL="0" lvl="0" indent="0" algn="l" rtl="0">
              <a:lnSpc>
                <a:spcPct val="100000"/>
              </a:lnSpc>
              <a:spcBef>
                <a:spcPts val="0"/>
              </a:spcBef>
              <a:spcAft>
                <a:spcPts val="0"/>
              </a:spcAft>
              <a:buClr>
                <a:schemeClr val="dk2"/>
              </a:buClr>
              <a:buSzPct val="90000"/>
              <a:buFont typeface="Libre Franklin"/>
              <a:buNone/>
            </a:pPr>
            <a:r>
              <a:rPr lang="pl-PL" sz="4444">
                <a:solidFill>
                  <a:schemeClr val="accent1"/>
                </a:solidFill>
              </a:rPr>
              <a:t>What accommodation is offered?</a:t>
            </a:r>
            <a:endParaRPr sz="4444">
              <a:solidFill>
                <a:schemeClr val="accent1"/>
              </a:solidFill>
            </a:endParaRPr>
          </a:p>
        </p:txBody>
      </p:sp>
      <p:sp>
        <p:nvSpPr>
          <p:cNvPr id="221" name="Google Shape;221;p12"/>
          <p:cNvSpPr txBox="1">
            <a:spLocks noGrp="1"/>
          </p:cNvSpPr>
          <p:nvPr>
            <p:ph type="body" idx="1"/>
          </p:nvPr>
        </p:nvSpPr>
        <p:spPr>
          <a:xfrm>
            <a:off x="605425" y="1447800"/>
            <a:ext cx="8081400" cy="4572000"/>
          </a:xfrm>
          <a:prstGeom prst="rect">
            <a:avLst/>
          </a:prstGeom>
          <a:noFill/>
          <a:ln>
            <a:noFill/>
          </a:ln>
        </p:spPr>
        <p:txBody>
          <a:bodyPr spcFirstLastPara="1" wrap="square" lIns="91425" tIns="45700" rIns="91425" bIns="45700" anchor="t" anchorCtr="0">
            <a:normAutofit/>
          </a:bodyPr>
          <a:lstStyle/>
          <a:p>
            <a:pPr marL="274320" lvl="0" indent="-261620" algn="l" rtl="0">
              <a:lnSpc>
                <a:spcPct val="100000"/>
              </a:lnSpc>
              <a:spcBef>
                <a:spcPts val="0"/>
              </a:spcBef>
              <a:spcAft>
                <a:spcPts val="0"/>
              </a:spcAft>
              <a:buSzPts val="2010"/>
              <a:buChar char="⚫"/>
            </a:pPr>
            <a:r>
              <a:rPr lang="pl-PL" sz="2400"/>
              <a:t>You can rent from a double room up to a 4-bed room.</a:t>
            </a:r>
            <a:endParaRPr sz="2400"/>
          </a:p>
          <a:p>
            <a:pPr marL="274320" lvl="0" indent="-261620" algn="l" rtl="0">
              <a:lnSpc>
                <a:spcPct val="100000"/>
              </a:lnSpc>
              <a:spcBef>
                <a:spcPts val="580"/>
              </a:spcBef>
              <a:spcAft>
                <a:spcPts val="0"/>
              </a:spcAft>
              <a:buSzPts val="2010"/>
              <a:buChar char="⚫"/>
            </a:pPr>
            <a:r>
              <a:rPr lang="pl-PL" sz="2400"/>
              <a:t>Kids under 5 can stay a night for free, while the adults have to pay from 40 to 50 zł per day and if you bring a dog or a cat with you, you have to pay additional 10 zł.</a:t>
            </a:r>
            <a:endParaRPr sz="2400"/>
          </a:p>
          <a:p>
            <a:pPr marL="274320" lvl="0" indent="-261620" algn="l" rtl="0">
              <a:lnSpc>
                <a:spcPct val="100000"/>
              </a:lnSpc>
              <a:spcBef>
                <a:spcPts val="580"/>
              </a:spcBef>
              <a:spcAft>
                <a:spcPts val="0"/>
              </a:spcAft>
              <a:buSzPts val="2010"/>
              <a:buChar char="⚫"/>
            </a:pPr>
            <a:r>
              <a:rPr lang="pl-PL" sz="2400"/>
              <a:t>You can negotiate the price if you want to stay for a longer period.</a:t>
            </a:r>
            <a:endParaRPr sz="2400"/>
          </a:p>
          <a:p>
            <a:pPr marL="274320" lvl="0" indent="-261620" algn="l" rtl="0">
              <a:lnSpc>
                <a:spcPct val="100000"/>
              </a:lnSpc>
              <a:spcBef>
                <a:spcPts val="580"/>
              </a:spcBef>
              <a:spcAft>
                <a:spcPts val="0"/>
              </a:spcAft>
              <a:buSzPts val="2010"/>
              <a:buChar char="⚫"/>
            </a:pPr>
            <a:r>
              <a:rPr lang="pl-PL" sz="2400"/>
              <a:t>The rustic look of the rooms can make you feel as if you were travelling in time.</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3"/>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solidFill>
                  <a:schemeClr val="accent1"/>
                </a:solidFill>
              </a:rPr>
              <a:t>Inside of a house</a:t>
            </a:r>
            <a:endParaRPr>
              <a:solidFill>
                <a:schemeClr val="accent1"/>
              </a:solidFill>
            </a:endParaRPr>
          </a:p>
        </p:txBody>
      </p:sp>
      <p:pic>
        <p:nvPicPr>
          <p:cNvPr id="227" name="Google Shape;227;p13"/>
          <p:cNvPicPr preferRelativeResize="0">
            <a:picLocks noGrp="1"/>
          </p:cNvPicPr>
          <p:nvPr>
            <p:ph type="body" idx="1"/>
          </p:nvPr>
        </p:nvPicPr>
        <p:blipFill rotWithShape="1">
          <a:blip r:embed="rId3">
            <a:alphaModFix/>
          </a:blip>
          <a:srcRect/>
          <a:stretch/>
        </p:blipFill>
        <p:spPr>
          <a:xfrm>
            <a:off x="1690396" y="1447800"/>
            <a:ext cx="6220408" cy="457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
          <p:cNvPicPr preferRelativeResize="0"/>
          <p:nvPr/>
        </p:nvPicPr>
        <p:blipFill rotWithShape="1">
          <a:blip r:embed="rId3">
            <a:alphaModFix/>
          </a:blip>
          <a:srcRect/>
          <a:stretch/>
        </p:blipFill>
        <p:spPr>
          <a:xfrm>
            <a:off x="95250" y="457560"/>
            <a:ext cx="8953500" cy="5962650"/>
          </a:xfrm>
          <a:prstGeom prst="rect">
            <a:avLst/>
          </a:prstGeom>
          <a:noFill/>
          <a:ln>
            <a:noFill/>
          </a:ln>
        </p:spPr>
      </p:pic>
      <p:sp>
        <p:nvSpPr>
          <p:cNvPr id="111" name="Google Shape;111;p2"/>
          <p:cNvSpPr txBox="1"/>
          <p:nvPr/>
        </p:nvSpPr>
        <p:spPr>
          <a:xfrm>
            <a:off x="1181975" y="3084950"/>
            <a:ext cx="7146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pl-PL" sz="4000" b="0" i="0" u="none" strike="noStrike" cap="none">
                <a:solidFill>
                  <a:srgbClr val="B1E388"/>
                </a:solidFill>
                <a:latin typeface="Libre Baskerville"/>
                <a:ea typeface="Libre Baskerville"/>
                <a:cs typeface="Libre Baskerville"/>
                <a:sym typeface="Libre Baskerville"/>
              </a:rPr>
              <a:t> Beskid Niski Mountains</a:t>
            </a:r>
            <a:endParaRPr sz="4000" b="0" i="0" u="none" strike="noStrike" cap="none">
              <a:solidFill>
                <a:srgbClr val="B1E388"/>
              </a:solidFill>
              <a:latin typeface="Libre Baskerville"/>
              <a:ea typeface="Libre Baskerville"/>
              <a:cs typeface="Libre Baskerville"/>
              <a:sym typeface="Libre Baskervill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9"/>
          <p:cNvPicPr preferRelativeResize="0"/>
          <p:nvPr/>
        </p:nvPicPr>
        <p:blipFill rotWithShape="1">
          <a:blip r:embed="rId3">
            <a:alphaModFix/>
          </a:blip>
          <a:srcRect/>
          <a:stretch/>
        </p:blipFill>
        <p:spPr>
          <a:xfrm>
            <a:off x="762000" y="571500"/>
            <a:ext cx="7620000" cy="5715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4"/>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solidFill>
                  <a:schemeClr val="accent1"/>
                </a:solidFill>
              </a:rPr>
              <a:t>The nearby area</a:t>
            </a:r>
            <a:endParaRPr>
              <a:solidFill>
                <a:schemeClr val="accent1"/>
              </a:solidFill>
            </a:endParaRPr>
          </a:p>
        </p:txBody>
      </p:sp>
      <p:sp>
        <p:nvSpPr>
          <p:cNvPr id="238" name="Google Shape;238;p14"/>
          <p:cNvSpPr txBox="1">
            <a:spLocks noGrp="1"/>
          </p:cNvSpPr>
          <p:nvPr>
            <p:ph type="body" idx="1"/>
          </p:nvPr>
        </p:nvSpPr>
        <p:spPr>
          <a:xfrm>
            <a:off x="590250" y="1447800"/>
            <a:ext cx="80964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530"/>
              <a:buNone/>
            </a:pPr>
            <a:r>
              <a:rPr lang="pl-PL" sz="2400"/>
              <a:t>There are a lot of places worth visiting in the area of those two farms:</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d9284ef047_0_43"/>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solidFill>
                  <a:schemeClr val="accent1"/>
                </a:solidFill>
              </a:rPr>
              <a:t>Nowica</a:t>
            </a:r>
            <a:endParaRPr/>
          </a:p>
        </p:txBody>
      </p:sp>
      <p:sp>
        <p:nvSpPr>
          <p:cNvPr id="244" name="Google Shape;244;gd9284ef047_0_43"/>
          <p:cNvSpPr txBox="1">
            <a:spLocks noGrp="1"/>
          </p:cNvSpPr>
          <p:nvPr>
            <p:ph type="body" idx="1"/>
          </p:nvPr>
        </p:nvSpPr>
        <p:spPr>
          <a:xfrm>
            <a:off x="914400" y="1322100"/>
            <a:ext cx="77724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80"/>
              </a:spcBef>
              <a:spcAft>
                <a:spcPts val="0"/>
              </a:spcAft>
              <a:buSzPts val="1530"/>
              <a:buNone/>
            </a:pPr>
            <a:endParaRPr/>
          </a:p>
        </p:txBody>
      </p:sp>
      <p:pic>
        <p:nvPicPr>
          <p:cNvPr id="245" name="Google Shape;245;gd9284ef047_0_43"/>
          <p:cNvPicPr preferRelativeResize="0">
            <a:picLocks noGrp="1"/>
          </p:cNvPicPr>
          <p:nvPr>
            <p:ph type="body" idx="1"/>
          </p:nvPr>
        </p:nvPicPr>
        <p:blipFill rotWithShape="1">
          <a:blip r:embed="rId3">
            <a:alphaModFix/>
          </a:blip>
          <a:srcRect/>
          <a:stretch/>
        </p:blipFill>
        <p:spPr>
          <a:xfrm>
            <a:off x="914405" y="1322108"/>
            <a:ext cx="7560900" cy="4320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endParaRPr/>
          </a:p>
        </p:txBody>
      </p:sp>
      <p:sp>
        <p:nvSpPr>
          <p:cNvPr id="251" name="Google Shape;251;p15"/>
          <p:cNvSpPr txBox="1">
            <a:spLocks noGrp="1"/>
          </p:cNvSpPr>
          <p:nvPr>
            <p:ph type="body" idx="1"/>
          </p:nvPr>
        </p:nvSpPr>
        <p:spPr>
          <a:xfrm>
            <a:off x="468875" y="1447800"/>
            <a:ext cx="8217900" cy="45720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530"/>
              <a:buNone/>
            </a:pPr>
            <a:r>
              <a:rPr lang="pl-PL" sz="2400"/>
              <a:t>The farm is only 7 kilometers from the village of Nowica near Magura Małastowska. What makes this village so unique is its location, original old buildings, a total lack of telephone connection or any trade infrastructure. You will feel there like in   a real open air museum pulled away from             the hustle and bustle of civilization. In May there are organized one of its kind theatrical meetings “Innowica”.</a:t>
            </a:r>
            <a:endParaRPr sz="2400"/>
          </a:p>
          <a:p>
            <a:pPr marL="274320" lvl="0" indent="-133985" algn="just" rtl="0">
              <a:lnSpc>
                <a:spcPct val="100000"/>
              </a:lnSpc>
              <a:spcBef>
                <a:spcPts val="580"/>
              </a:spcBef>
              <a:spcAft>
                <a:spcPts val="0"/>
              </a:spcAft>
              <a:buSzPts val="2210"/>
              <a:buNone/>
            </a:pPr>
            <a:endParaRPr sz="2400"/>
          </a:p>
          <a:p>
            <a:pPr marL="274320" lvl="0" indent="-133985" algn="l" rtl="0">
              <a:lnSpc>
                <a:spcPct val="90000"/>
              </a:lnSpc>
              <a:spcBef>
                <a:spcPts val="580"/>
              </a:spcBef>
              <a:spcAft>
                <a:spcPts val="0"/>
              </a:spcAft>
              <a:buSzPts val="221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6"/>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solidFill>
                  <a:schemeClr val="accent1"/>
                </a:solidFill>
              </a:rPr>
              <a:t>Magura Ski Station</a:t>
            </a:r>
            <a:endParaRPr>
              <a:solidFill>
                <a:schemeClr val="accent1"/>
              </a:solidFill>
            </a:endParaRPr>
          </a:p>
        </p:txBody>
      </p:sp>
      <p:pic>
        <p:nvPicPr>
          <p:cNvPr id="257" name="Google Shape;257;p16"/>
          <p:cNvPicPr preferRelativeResize="0">
            <a:picLocks noGrp="1"/>
          </p:cNvPicPr>
          <p:nvPr>
            <p:ph type="body" idx="1"/>
          </p:nvPr>
        </p:nvPicPr>
        <p:blipFill rotWithShape="1">
          <a:blip r:embed="rId3">
            <a:alphaModFix/>
          </a:blip>
          <a:srcRect/>
          <a:stretch/>
        </p:blipFill>
        <p:spPr>
          <a:xfrm>
            <a:off x="635550" y="1417650"/>
            <a:ext cx="7872900" cy="4468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7"/>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endParaRPr/>
          </a:p>
        </p:txBody>
      </p:sp>
      <p:sp>
        <p:nvSpPr>
          <p:cNvPr id="263" name="Google Shape;263;p17"/>
          <p:cNvSpPr txBox="1">
            <a:spLocks noGrp="1"/>
          </p:cNvSpPr>
          <p:nvPr>
            <p:ph type="body" idx="1"/>
          </p:nvPr>
        </p:nvSpPr>
        <p:spPr>
          <a:xfrm>
            <a:off x="635700" y="1501525"/>
            <a:ext cx="8051100" cy="45720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530"/>
              <a:buNone/>
            </a:pPr>
            <a:r>
              <a:rPr lang="pl-PL" sz="2400"/>
              <a:t>“A piece of heaven” is a perfect starting point for skiers. The Magura Ski station is 15 kilometers from there. It is equipped with a chair lift and        a 1400-meter-long slope. The slope is lit, artificially snow-covered and groomed.               The station has a parking lot, equipment rent and catering facilities.</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8"/>
          <p:cNvSpPr txBox="1">
            <a:spLocks noGrp="1"/>
          </p:cNvSpPr>
          <p:nvPr>
            <p:ph type="title"/>
          </p:nvPr>
        </p:nvSpPr>
        <p:spPr>
          <a:xfrm>
            <a:off x="347500" y="257575"/>
            <a:ext cx="8511900" cy="1299300"/>
          </a:xfrm>
          <a:prstGeom prst="rect">
            <a:avLst/>
          </a:prstGeom>
          <a:noFill/>
          <a:ln>
            <a:noFill/>
          </a:ln>
        </p:spPr>
        <p:txBody>
          <a:bodyPr spcFirstLastPara="1" wrap="square" lIns="91425" tIns="45700" rIns="91425" bIns="91425" anchor="b" anchorCtr="0">
            <a:normAutofit fontScale="90000"/>
          </a:bodyPr>
          <a:lstStyle/>
          <a:p>
            <a:pPr marL="0" lvl="0" indent="0" algn="l" rtl="0">
              <a:lnSpc>
                <a:spcPct val="100000"/>
              </a:lnSpc>
              <a:spcBef>
                <a:spcPts val="0"/>
              </a:spcBef>
              <a:spcAft>
                <a:spcPts val="0"/>
              </a:spcAft>
              <a:buClr>
                <a:schemeClr val="dk2"/>
              </a:buClr>
              <a:buSzPct val="100000"/>
              <a:buFont typeface="Libre Franklin"/>
              <a:buNone/>
            </a:pPr>
            <a:r>
              <a:rPr lang="pl-PL">
                <a:solidFill>
                  <a:schemeClr val="accent1"/>
                </a:solidFill>
              </a:rPr>
              <a:t>The Hucul Pony Stud Farm in  Regietów</a:t>
            </a:r>
            <a:endParaRPr>
              <a:solidFill>
                <a:schemeClr val="accent1"/>
              </a:solidFill>
            </a:endParaRPr>
          </a:p>
        </p:txBody>
      </p:sp>
      <p:pic>
        <p:nvPicPr>
          <p:cNvPr id="269" name="Google Shape;269;p18"/>
          <p:cNvPicPr preferRelativeResize="0">
            <a:picLocks noGrp="1"/>
          </p:cNvPicPr>
          <p:nvPr>
            <p:ph type="body" idx="1"/>
          </p:nvPr>
        </p:nvPicPr>
        <p:blipFill rotWithShape="1">
          <a:blip r:embed="rId3">
            <a:alphaModFix/>
          </a:blip>
          <a:srcRect/>
          <a:stretch/>
        </p:blipFill>
        <p:spPr>
          <a:xfrm>
            <a:off x="899992" y="1749932"/>
            <a:ext cx="7344000" cy="4356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9"/>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endParaRPr/>
          </a:p>
        </p:txBody>
      </p:sp>
      <p:sp>
        <p:nvSpPr>
          <p:cNvPr id="275" name="Google Shape;275;p19"/>
          <p:cNvSpPr txBox="1">
            <a:spLocks noGrp="1"/>
          </p:cNvSpPr>
          <p:nvPr>
            <p:ph type="body" idx="1"/>
          </p:nvPr>
        </p:nvSpPr>
        <p:spPr>
          <a:xfrm>
            <a:off x="635775" y="1447800"/>
            <a:ext cx="8051100" cy="45720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530"/>
              <a:buNone/>
            </a:pPr>
            <a:r>
              <a:rPr lang="pl-PL" sz="2400"/>
              <a:t>The Hucul Pony Stud Farm in Regietów, which is only 20 kilometers from the farm is the biggest    in the country. It offers many attractions for        the horse riding enthusiasts, such as participating in horse rides along the marked riding trails or traditional sleigh rides. Horses from the stud took part in many films, for example “Ogniem                 i mieczem” (With fire and with sword”).</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solidFill>
                  <a:schemeClr val="accent1"/>
                </a:solidFill>
              </a:rPr>
              <a:t>The Klimkówka Lake</a:t>
            </a:r>
            <a:endParaRPr>
              <a:solidFill>
                <a:schemeClr val="accent1"/>
              </a:solidFill>
            </a:endParaRPr>
          </a:p>
        </p:txBody>
      </p:sp>
      <p:pic>
        <p:nvPicPr>
          <p:cNvPr id="281" name="Google Shape;281;p20"/>
          <p:cNvPicPr preferRelativeResize="0">
            <a:picLocks noGrp="1"/>
          </p:cNvPicPr>
          <p:nvPr>
            <p:ph type="body" idx="1"/>
          </p:nvPr>
        </p:nvPicPr>
        <p:blipFill rotWithShape="1">
          <a:blip r:embed="rId3">
            <a:alphaModFix/>
          </a:blip>
          <a:srcRect/>
          <a:stretch/>
        </p:blipFill>
        <p:spPr>
          <a:xfrm>
            <a:off x="610000" y="1417650"/>
            <a:ext cx="7772400" cy="4417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dc189ff379_0_1"/>
          <p:cNvSpPr txBox="1">
            <a:spLocks noGrp="1"/>
          </p:cNvSpPr>
          <p:nvPr>
            <p:ph type="title"/>
          </p:nvPr>
        </p:nvSpPr>
        <p:spPr>
          <a:xfrm>
            <a:off x="914400" y="274638"/>
            <a:ext cx="7772400" cy="1143000"/>
          </a:xfrm>
          <a:prstGeom prst="rect">
            <a:avLst/>
          </a:prstGeom>
        </p:spPr>
        <p:txBody>
          <a:bodyPr spcFirstLastPara="1" wrap="square" lIns="91425" tIns="45700" rIns="91425" bIns="91425" anchor="b" anchorCtr="0">
            <a:normAutofit/>
          </a:bodyPr>
          <a:lstStyle/>
          <a:p>
            <a:pPr marL="0" lvl="0" indent="0" algn="l" rtl="0">
              <a:spcBef>
                <a:spcPts val="0"/>
              </a:spcBef>
              <a:spcAft>
                <a:spcPts val="0"/>
              </a:spcAft>
              <a:buNone/>
            </a:pPr>
            <a:endParaRPr/>
          </a:p>
        </p:txBody>
      </p:sp>
      <p:sp>
        <p:nvSpPr>
          <p:cNvPr id="287" name="Google Shape;287;gdc189ff379_0_1"/>
          <p:cNvSpPr txBox="1">
            <a:spLocks noGrp="1"/>
          </p:cNvSpPr>
          <p:nvPr>
            <p:ph type="body" idx="1"/>
          </p:nvPr>
        </p:nvSpPr>
        <p:spPr>
          <a:xfrm>
            <a:off x="914400" y="1447800"/>
            <a:ext cx="7772400" cy="4572000"/>
          </a:xfrm>
          <a:prstGeom prst="rect">
            <a:avLst/>
          </a:prstGeom>
        </p:spPr>
        <p:txBody>
          <a:bodyPr spcFirstLastPara="1" wrap="square" lIns="91425" tIns="45700" rIns="91425" bIns="45700" anchor="t" anchorCtr="0">
            <a:normAutofit/>
          </a:bodyPr>
          <a:lstStyle/>
          <a:p>
            <a:pPr marL="0" lvl="0" indent="0" algn="l" rtl="0">
              <a:spcBef>
                <a:spcPts val="580"/>
              </a:spcBef>
              <a:spcAft>
                <a:spcPts val="0"/>
              </a:spcAft>
              <a:buNone/>
            </a:pPr>
            <a:endParaRPr/>
          </a:p>
        </p:txBody>
      </p:sp>
      <p:pic>
        <p:nvPicPr>
          <p:cNvPr id="288" name="Google Shape;288;gdc189ff379_0_1"/>
          <p:cNvPicPr preferRelativeResize="0"/>
          <p:nvPr/>
        </p:nvPicPr>
        <p:blipFill>
          <a:blip r:embed="rId3">
            <a:alphaModFix/>
          </a:blip>
          <a:stretch>
            <a:fillRect/>
          </a:stretch>
        </p:blipFill>
        <p:spPr>
          <a:xfrm>
            <a:off x="914400" y="1519450"/>
            <a:ext cx="7772399" cy="4572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gd9284ef047_0_0"/>
          <p:cNvPicPr preferRelativeResize="0"/>
          <p:nvPr/>
        </p:nvPicPr>
        <p:blipFill rotWithShape="1">
          <a:blip r:embed="rId3">
            <a:alphaModFix/>
          </a:blip>
          <a:srcRect/>
          <a:stretch/>
        </p:blipFill>
        <p:spPr>
          <a:xfrm>
            <a:off x="196975" y="143275"/>
            <a:ext cx="4476500" cy="3285726"/>
          </a:xfrm>
          <a:prstGeom prst="rect">
            <a:avLst/>
          </a:prstGeom>
          <a:noFill/>
          <a:ln>
            <a:noFill/>
          </a:ln>
        </p:spPr>
      </p:pic>
      <p:pic>
        <p:nvPicPr>
          <p:cNvPr id="117" name="Google Shape;117;gd9284ef047_0_0"/>
          <p:cNvPicPr preferRelativeResize="0"/>
          <p:nvPr/>
        </p:nvPicPr>
        <p:blipFill rotWithShape="1">
          <a:blip r:embed="rId4">
            <a:alphaModFix/>
          </a:blip>
          <a:srcRect/>
          <a:stretch/>
        </p:blipFill>
        <p:spPr>
          <a:xfrm>
            <a:off x="196975" y="3429000"/>
            <a:ext cx="4601826" cy="3124200"/>
          </a:xfrm>
          <a:prstGeom prst="rect">
            <a:avLst/>
          </a:prstGeom>
          <a:noFill/>
          <a:ln>
            <a:noFill/>
          </a:ln>
        </p:spPr>
      </p:pic>
      <p:pic>
        <p:nvPicPr>
          <p:cNvPr id="118" name="Google Shape;118;gd9284ef047_0_0"/>
          <p:cNvPicPr preferRelativeResize="0"/>
          <p:nvPr/>
        </p:nvPicPr>
        <p:blipFill rotWithShape="1">
          <a:blip r:embed="rId5">
            <a:alphaModFix/>
          </a:blip>
          <a:srcRect/>
          <a:stretch/>
        </p:blipFill>
        <p:spPr>
          <a:xfrm>
            <a:off x="4673475" y="143275"/>
            <a:ext cx="4279525" cy="3285726"/>
          </a:xfrm>
          <a:prstGeom prst="rect">
            <a:avLst/>
          </a:prstGeom>
          <a:noFill/>
          <a:ln>
            <a:noFill/>
          </a:ln>
        </p:spPr>
      </p:pic>
      <p:pic>
        <p:nvPicPr>
          <p:cNvPr id="119" name="Google Shape;119;gd9284ef047_0_0"/>
          <p:cNvPicPr preferRelativeResize="0"/>
          <p:nvPr/>
        </p:nvPicPr>
        <p:blipFill rotWithShape="1">
          <a:blip r:embed="rId6">
            <a:alphaModFix/>
          </a:blip>
          <a:srcRect/>
          <a:stretch/>
        </p:blipFill>
        <p:spPr>
          <a:xfrm>
            <a:off x="4739025" y="3413150"/>
            <a:ext cx="4213975" cy="31559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1"/>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endParaRPr/>
          </a:p>
        </p:txBody>
      </p:sp>
      <p:sp>
        <p:nvSpPr>
          <p:cNvPr id="294" name="Google Shape;294;p21"/>
          <p:cNvSpPr txBox="1">
            <a:spLocks noGrp="1"/>
          </p:cNvSpPr>
          <p:nvPr>
            <p:ph type="body" idx="1"/>
          </p:nvPr>
        </p:nvSpPr>
        <p:spPr>
          <a:xfrm>
            <a:off x="620600" y="1447800"/>
            <a:ext cx="8066100" cy="45720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530"/>
              <a:buNone/>
            </a:pPr>
            <a:r>
              <a:rPr lang="pl-PL" sz="2400"/>
              <a:t>Klimkówka is an artificial lake created as a result of the accumulation of the Ropa river by the dam. Part of the Klimkówka reservoir and the dam is in the village of Łosie.The amazing landscapes make  Klimkówka Lake a very attractive place. There are a few places where you can hire water equipment, campsites, parking places and catering facilities.</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2"/>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endParaRPr>
              <a:solidFill>
                <a:schemeClr val="accent1"/>
              </a:solidFill>
            </a:endParaRPr>
          </a:p>
        </p:txBody>
      </p:sp>
      <p:pic>
        <p:nvPicPr>
          <p:cNvPr id="300" name="Google Shape;300;p22"/>
          <p:cNvPicPr preferRelativeResize="0">
            <a:picLocks noGrp="1"/>
          </p:cNvPicPr>
          <p:nvPr>
            <p:ph type="body" idx="1"/>
          </p:nvPr>
        </p:nvPicPr>
        <p:blipFill rotWithShape="1">
          <a:blip r:embed="rId3">
            <a:alphaModFix/>
          </a:blip>
          <a:srcRect/>
          <a:stretch/>
        </p:blipFill>
        <p:spPr>
          <a:xfrm>
            <a:off x="170175" y="180650"/>
            <a:ext cx="4533300" cy="3076200"/>
          </a:xfrm>
          <a:prstGeom prst="rect">
            <a:avLst/>
          </a:prstGeom>
          <a:noFill/>
          <a:ln>
            <a:noFill/>
          </a:ln>
        </p:spPr>
      </p:pic>
      <p:pic>
        <p:nvPicPr>
          <p:cNvPr id="301" name="Google Shape;301;p22"/>
          <p:cNvPicPr preferRelativeResize="0"/>
          <p:nvPr/>
        </p:nvPicPr>
        <p:blipFill rotWithShape="1">
          <a:blip r:embed="rId4">
            <a:alphaModFix/>
          </a:blip>
          <a:srcRect/>
          <a:stretch/>
        </p:blipFill>
        <p:spPr>
          <a:xfrm>
            <a:off x="4703350" y="214325"/>
            <a:ext cx="4257425" cy="3035325"/>
          </a:xfrm>
          <a:prstGeom prst="rect">
            <a:avLst/>
          </a:prstGeom>
          <a:noFill/>
          <a:ln>
            <a:noFill/>
          </a:ln>
        </p:spPr>
      </p:pic>
      <p:pic>
        <p:nvPicPr>
          <p:cNvPr id="302" name="Google Shape;302;p22"/>
          <p:cNvPicPr preferRelativeResize="0"/>
          <p:nvPr/>
        </p:nvPicPr>
        <p:blipFill rotWithShape="1">
          <a:blip r:embed="rId5">
            <a:alphaModFix/>
          </a:blip>
          <a:srcRect/>
          <a:stretch/>
        </p:blipFill>
        <p:spPr>
          <a:xfrm>
            <a:off x="170175" y="3249650"/>
            <a:ext cx="4592826" cy="3429310"/>
          </a:xfrm>
          <a:prstGeom prst="rect">
            <a:avLst/>
          </a:prstGeom>
          <a:noFill/>
          <a:ln>
            <a:noFill/>
          </a:ln>
        </p:spPr>
      </p:pic>
      <p:pic>
        <p:nvPicPr>
          <p:cNvPr id="303" name="Google Shape;303;p22"/>
          <p:cNvPicPr preferRelativeResize="0"/>
          <p:nvPr/>
        </p:nvPicPr>
        <p:blipFill rotWithShape="1">
          <a:blip r:embed="rId6">
            <a:alphaModFix/>
          </a:blip>
          <a:srcRect/>
          <a:stretch/>
        </p:blipFill>
        <p:spPr>
          <a:xfrm>
            <a:off x="4763000" y="3249650"/>
            <a:ext cx="4197775" cy="33511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3"/>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solidFill>
                  <a:schemeClr val="accent1"/>
                </a:solidFill>
              </a:rPr>
              <a:t>Wysowa Zdrój</a:t>
            </a:r>
            <a:endParaRPr/>
          </a:p>
        </p:txBody>
      </p:sp>
      <p:sp>
        <p:nvSpPr>
          <p:cNvPr id="309" name="Google Shape;309;p23"/>
          <p:cNvSpPr txBox="1">
            <a:spLocks noGrp="1"/>
          </p:cNvSpPr>
          <p:nvPr>
            <p:ph type="body" idx="1"/>
          </p:nvPr>
        </p:nvSpPr>
        <p:spPr>
          <a:xfrm>
            <a:off x="605425" y="1447800"/>
            <a:ext cx="8081400" cy="45720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530"/>
              <a:buNone/>
            </a:pPr>
            <a:r>
              <a:rPr lang="pl-PL" sz="2400"/>
              <a:t>It takes 20 kilometres to relax in Wysowa Zdrój:    a well-maintained and beautifully situated spa, known for its mineral therapeutic waters. One of the most favorite places for a walk in Wysowa is its beautiful park, where you can find an amphitheatre and the stylish mineral water pump room reconstructed in 2005. The most recent attraction is a water park.</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5"/>
          <p:cNvSpPr txBox="1">
            <a:spLocks noGrp="1"/>
          </p:cNvSpPr>
          <p:nvPr>
            <p:ph type="title"/>
          </p:nvPr>
        </p:nvSpPr>
        <p:spPr>
          <a:xfrm>
            <a:off x="722313" y="952500"/>
            <a:ext cx="7772400" cy="1362075"/>
          </a:xfrm>
          <a:prstGeom prst="rect">
            <a:avLst/>
          </a:prstGeom>
          <a:noFill/>
          <a:ln>
            <a:noFill/>
          </a:ln>
        </p:spPr>
        <p:txBody>
          <a:bodyPr spcFirstLastPara="1" wrap="square" lIns="91425" tIns="45700" rIns="91425" bIns="91425" anchor="ctr"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t>           Thanks for watching</a:t>
            </a:r>
            <a:endParaRPr/>
          </a:p>
        </p:txBody>
      </p:sp>
      <p:sp>
        <p:nvSpPr>
          <p:cNvPr id="315" name="Google Shape;315;p25"/>
          <p:cNvSpPr txBox="1">
            <a:spLocks noGrp="1"/>
          </p:cNvSpPr>
          <p:nvPr>
            <p:ph type="body" idx="1"/>
          </p:nvPr>
        </p:nvSpPr>
        <p:spPr>
          <a:xfrm>
            <a:off x="414350" y="4829175"/>
            <a:ext cx="8343900" cy="10287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040"/>
              <a:buNone/>
            </a:pPr>
            <a:r>
              <a:rPr lang="pl-PL" sz="2000"/>
              <a:t>submitted by Hanna Karp and Oskar Górowski within the framework of Erasmus+ project ‘Let’s Talk About Soil’.</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endParaRPr/>
          </a:p>
        </p:txBody>
      </p:sp>
      <p:sp>
        <p:nvSpPr>
          <p:cNvPr id="125" name="Google Shape;125;p3"/>
          <p:cNvSpPr txBox="1">
            <a:spLocks noGrp="1"/>
          </p:cNvSpPr>
          <p:nvPr>
            <p:ph type="body" idx="1"/>
          </p:nvPr>
        </p:nvSpPr>
        <p:spPr>
          <a:xfrm>
            <a:off x="559900" y="1447800"/>
            <a:ext cx="8044500" cy="43575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530"/>
              <a:buNone/>
            </a:pPr>
            <a:r>
              <a:rPr lang="pl-PL" sz="2400"/>
              <a:t>The landscape of the Beskid Niski Mountains is    a unique harmony of the beautiful, wild nature and historical heritage of various cultures. It’s still an undiscovered part of the country.</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txBox="1">
            <a:spLocks noGrp="1"/>
          </p:cNvSpPr>
          <p:nvPr>
            <p:ph type="title"/>
          </p:nvPr>
        </p:nvSpPr>
        <p:spPr>
          <a:xfrm>
            <a:off x="385775" y="274650"/>
            <a:ext cx="8301000" cy="1143000"/>
          </a:xfrm>
          <a:prstGeom prst="rect">
            <a:avLst/>
          </a:prstGeom>
          <a:noFill/>
          <a:ln>
            <a:noFill/>
          </a:ln>
        </p:spPr>
        <p:txBody>
          <a:bodyPr spcFirstLastPara="1" wrap="square" lIns="91425" tIns="45700" rIns="91425" bIns="91425" anchor="b" anchorCtr="0">
            <a:normAutofit fontScale="90000"/>
          </a:bodyPr>
          <a:lstStyle/>
          <a:p>
            <a:pPr marL="0" lvl="0" indent="0" algn="l" rtl="0">
              <a:lnSpc>
                <a:spcPct val="100000"/>
              </a:lnSpc>
              <a:spcBef>
                <a:spcPts val="0"/>
              </a:spcBef>
              <a:spcAft>
                <a:spcPts val="0"/>
              </a:spcAft>
              <a:buClr>
                <a:schemeClr val="dk2"/>
              </a:buClr>
              <a:buSzPct val="100000"/>
              <a:buFont typeface="Libre Franklin"/>
              <a:buNone/>
            </a:pPr>
            <a:r>
              <a:rPr lang="pl-PL">
                <a:solidFill>
                  <a:schemeClr val="accent1"/>
                </a:solidFill>
              </a:rPr>
              <a:t>”Skrawek Nieba” “A piece of heaven”</a:t>
            </a:r>
            <a:endParaRPr>
              <a:solidFill>
                <a:schemeClr val="accent1"/>
              </a:solidFill>
            </a:endParaRPr>
          </a:p>
        </p:txBody>
      </p:sp>
      <p:pic>
        <p:nvPicPr>
          <p:cNvPr id="131" name="Google Shape;131;p4"/>
          <p:cNvPicPr preferRelativeResize="0">
            <a:picLocks noGrp="1"/>
          </p:cNvPicPr>
          <p:nvPr>
            <p:ph type="body" idx="1"/>
          </p:nvPr>
        </p:nvPicPr>
        <p:blipFill rotWithShape="1">
          <a:blip r:embed="rId3">
            <a:alphaModFix/>
          </a:blip>
          <a:srcRect/>
          <a:stretch/>
        </p:blipFill>
        <p:spPr>
          <a:xfrm>
            <a:off x="1153683" y="1447800"/>
            <a:ext cx="6836635" cy="4572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p:cNvSpPr txBox="1">
            <a:spLocks noGrp="1"/>
          </p:cNvSpPr>
          <p:nvPr>
            <p:ph type="title"/>
          </p:nvPr>
        </p:nvSpPr>
        <p:spPr>
          <a:xfrm>
            <a:off x="559800" y="274650"/>
            <a:ext cx="8127000" cy="1143000"/>
          </a:xfrm>
          <a:prstGeom prst="rect">
            <a:avLst/>
          </a:prstGeom>
          <a:noFill/>
          <a:ln>
            <a:noFill/>
          </a:ln>
        </p:spPr>
        <p:txBody>
          <a:bodyPr spcFirstLastPara="1" wrap="square" lIns="91425" tIns="45700" rIns="91425" bIns="91425" anchor="b" anchorCtr="0">
            <a:normAutofit fontScale="90000"/>
          </a:bodyPr>
          <a:lstStyle/>
          <a:p>
            <a:pPr marL="0" lvl="0" indent="0" algn="ctr" rtl="0">
              <a:lnSpc>
                <a:spcPct val="100000"/>
              </a:lnSpc>
              <a:spcBef>
                <a:spcPts val="0"/>
              </a:spcBef>
              <a:spcAft>
                <a:spcPts val="0"/>
              </a:spcAft>
              <a:buClr>
                <a:schemeClr val="dk2"/>
              </a:buClr>
              <a:buSzPct val="100000"/>
              <a:buFont typeface="Libre Franklin"/>
              <a:buNone/>
            </a:pPr>
            <a:r>
              <a:rPr lang="pl-PL">
                <a:solidFill>
                  <a:schemeClr val="accent1"/>
                </a:solidFill>
              </a:rPr>
              <a:t>”Skrawek Nieba” </a:t>
            </a:r>
            <a:endParaRPr>
              <a:solidFill>
                <a:schemeClr val="accent1"/>
              </a:solidFill>
            </a:endParaRPr>
          </a:p>
          <a:p>
            <a:pPr marL="0" lvl="0" indent="0" algn="ctr" rtl="0">
              <a:lnSpc>
                <a:spcPct val="100000"/>
              </a:lnSpc>
              <a:spcBef>
                <a:spcPts val="0"/>
              </a:spcBef>
              <a:spcAft>
                <a:spcPts val="0"/>
              </a:spcAft>
              <a:buClr>
                <a:schemeClr val="dk2"/>
              </a:buClr>
              <a:buSzPct val="100000"/>
              <a:buFont typeface="Libre Franklin"/>
              <a:buNone/>
            </a:pPr>
            <a:r>
              <a:rPr lang="pl-PL">
                <a:solidFill>
                  <a:schemeClr val="accent1"/>
                </a:solidFill>
              </a:rPr>
              <a:t>“A piece of heaven”</a:t>
            </a:r>
            <a:endParaRPr>
              <a:solidFill>
                <a:schemeClr val="accent1"/>
              </a:solidFill>
            </a:endParaRPr>
          </a:p>
        </p:txBody>
      </p:sp>
      <p:sp>
        <p:nvSpPr>
          <p:cNvPr id="137" name="Google Shape;137;p5"/>
          <p:cNvSpPr txBox="1">
            <a:spLocks noGrp="1"/>
          </p:cNvSpPr>
          <p:nvPr>
            <p:ph type="body" idx="1"/>
          </p:nvPr>
        </p:nvSpPr>
        <p:spPr>
          <a:xfrm>
            <a:off x="559900" y="1447800"/>
            <a:ext cx="8127000" cy="4037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018"/>
              <a:buNone/>
            </a:pPr>
            <a:r>
              <a:rPr lang="pl-PL" sz="2405"/>
              <a:t>”A piece of heaven’’ is located in the very heart of Beskid Niski and provides a comfortable relaxation for  families. This intimate place is situated in a picturesque village of Łosie near       Klimkówka Lake and the Magurski National Park. It’s a place for all those who want to get away from the hustle and bustle of the city as well as           lovers of untouched nature, home made food,     the warmth of a fireplace, peace and quiet.</a:t>
            </a:r>
            <a:endParaRPr sz="2405"/>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d9284ef047_0_18"/>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SzPts val="1800"/>
              <a:buNone/>
            </a:pPr>
            <a:endParaRPr/>
          </a:p>
        </p:txBody>
      </p:sp>
      <p:sp>
        <p:nvSpPr>
          <p:cNvPr id="143" name="Google Shape;143;gd9284ef047_0_18"/>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80"/>
              </a:spcBef>
              <a:spcAft>
                <a:spcPts val="0"/>
              </a:spcAft>
              <a:buSzPts val="1530"/>
              <a:buNone/>
            </a:pPr>
            <a:endParaRPr/>
          </a:p>
        </p:txBody>
      </p:sp>
      <p:pic>
        <p:nvPicPr>
          <p:cNvPr id="144" name="Google Shape;144;gd9284ef047_0_18"/>
          <p:cNvPicPr preferRelativeResize="0"/>
          <p:nvPr/>
        </p:nvPicPr>
        <p:blipFill rotWithShape="1">
          <a:blip r:embed="rId3">
            <a:alphaModFix/>
          </a:blip>
          <a:srcRect l="1479" t="2930" r="-1479" b="-2928"/>
          <a:stretch/>
        </p:blipFill>
        <p:spPr>
          <a:xfrm>
            <a:off x="125351" y="71625"/>
            <a:ext cx="4804776" cy="3142350"/>
          </a:xfrm>
          <a:prstGeom prst="rect">
            <a:avLst/>
          </a:prstGeom>
          <a:noFill/>
          <a:ln>
            <a:noFill/>
          </a:ln>
        </p:spPr>
      </p:pic>
      <p:pic>
        <p:nvPicPr>
          <p:cNvPr id="145" name="Google Shape;145;gd9284ef047_0_18"/>
          <p:cNvPicPr preferRelativeResize="0"/>
          <p:nvPr/>
        </p:nvPicPr>
        <p:blipFill rotWithShape="1">
          <a:blip r:embed="rId4">
            <a:alphaModFix/>
          </a:blip>
          <a:srcRect/>
          <a:stretch/>
        </p:blipFill>
        <p:spPr>
          <a:xfrm>
            <a:off x="4816775" y="71625"/>
            <a:ext cx="4136225" cy="6553925"/>
          </a:xfrm>
          <a:prstGeom prst="rect">
            <a:avLst/>
          </a:prstGeom>
          <a:noFill/>
          <a:ln>
            <a:noFill/>
          </a:ln>
        </p:spPr>
      </p:pic>
      <p:pic>
        <p:nvPicPr>
          <p:cNvPr id="146" name="Google Shape;146;gd9284ef047_0_18"/>
          <p:cNvPicPr preferRelativeResize="0"/>
          <p:nvPr/>
        </p:nvPicPr>
        <p:blipFill rotWithShape="1">
          <a:blip r:embed="rId5">
            <a:alphaModFix/>
          </a:blip>
          <a:srcRect/>
          <a:stretch/>
        </p:blipFill>
        <p:spPr>
          <a:xfrm>
            <a:off x="125350" y="3136425"/>
            <a:ext cx="4691425" cy="3489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Clr>
                <a:schemeClr val="dk2"/>
              </a:buClr>
              <a:buSzPts val="4000"/>
              <a:buFont typeface="Libre Franklin"/>
              <a:buNone/>
            </a:pPr>
            <a:r>
              <a:rPr lang="pl-PL">
                <a:solidFill>
                  <a:schemeClr val="accent1"/>
                </a:solidFill>
              </a:rPr>
              <a:t>Accommodation offer</a:t>
            </a:r>
            <a:endParaRPr>
              <a:solidFill>
                <a:schemeClr val="accent1"/>
              </a:solidFill>
            </a:endParaRPr>
          </a:p>
        </p:txBody>
      </p:sp>
      <p:sp>
        <p:nvSpPr>
          <p:cNvPr id="152" name="Google Shape;152;p6"/>
          <p:cNvSpPr txBox="1">
            <a:spLocks noGrp="1"/>
          </p:cNvSpPr>
          <p:nvPr>
            <p:ph type="body" idx="1"/>
          </p:nvPr>
        </p:nvSpPr>
        <p:spPr>
          <a:xfrm>
            <a:off x="544725" y="1447800"/>
            <a:ext cx="8059800" cy="4841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018"/>
              <a:buNone/>
            </a:pPr>
            <a:r>
              <a:rPr lang="pl-PL" sz="2405"/>
              <a:t>The house is located on a fenced property in          a beautiful garden with a pond. There is also          a playground for children, a bonfire place,               a vegetable and herbal garden as well as  a parking lot.</a:t>
            </a:r>
            <a:endParaRPr sz="2405"/>
          </a:p>
          <a:p>
            <a:pPr marL="0" lvl="0" indent="0" algn="just" rtl="0">
              <a:lnSpc>
                <a:spcPct val="100000"/>
              </a:lnSpc>
              <a:spcBef>
                <a:spcPts val="0"/>
              </a:spcBef>
              <a:spcAft>
                <a:spcPts val="0"/>
              </a:spcAft>
              <a:buSzPts val="1018"/>
              <a:buNone/>
            </a:pPr>
            <a:endParaRPr sz="2405"/>
          </a:p>
          <a:p>
            <a:pPr marL="0" lvl="0" indent="0" algn="just" rtl="0">
              <a:lnSpc>
                <a:spcPct val="100000"/>
              </a:lnSpc>
              <a:spcBef>
                <a:spcPts val="580"/>
              </a:spcBef>
              <a:spcAft>
                <a:spcPts val="0"/>
              </a:spcAft>
              <a:buSzPts val="2044"/>
              <a:buNone/>
            </a:pPr>
            <a:endParaRPr sz="2405"/>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d9284ef047_0_28"/>
          <p:cNvSpPr txBox="1">
            <a:spLocks noGrp="1"/>
          </p:cNvSpPr>
          <p:nvPr>
            <p:ph type="title"/>
          </p:nvPr>
        </p:nvSpPr>
        <p:spPr>
          <a:xfrm>
            <a:off x="914400" y="274638"/>
            <a:ext cx="7772400" cy="1143000"/>
          </a:xfrm>
          <a:prstGeom prst="rect">
            <a:avLst/>
          </a:prstGeom>
          <a:noFill/>
          <a:ln>
            <a:noFill/>
          </a:ln>
        </p:spPr>
        <p:txBody>
          <a:bodyPr spcFirstLastPara="1" wrap="square" lIns="91425" tIns="45700" rIns="91425" bIns="91425" anchor="b" anchorCtr="0">
            <a:normAutofit/>
          </a:bodyPr>
          <a:lstStyle/>
          <a:p>
            <a:pPr marL="0" lvl="0" indent="0" algn="l" rtl="0">
              <a:lnSpc>
                <a:spcPct val="100000"/>
              </a:lnSpc>
              <a:spcBef>
                <a:spcPts val="0"/>
              </a:spcBef>
              <a:spcAft>
                <a:spcPts val="0"/>
              </a:spcAft>
              <a:buSzPts val="1800"/>
              <a:buNone/>
            </a:pPr>
            <a:endParaRPr/>
          </a:p>
        </p:txBody>
      </p:sp>
      <p:sp>
        <p:nvSpPr>
          <p:cNvPr id="158" name="Google Shape;158;gd9284ef047_0_28"/>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80"/>
              </a:spcBef>
              <a:spcAft>
                <a:spcPts val="0"/>
              </a:spcAft>
              <a:buSzPts val="1530"/>
              <a:buNone/>
            </a:pPr>
            <a:endParaRPr/>
          </a:p>
        </p:txBody>
      </p:sp>
      <p:pic>
        <p:nvPicPr>
          <p:cNvPr id="159" name="Google Shape;159;gd9284ef047_0_28"/>
          <p:cNvPicPr preferRelativeResize="0"/>
          <p:nvPr/>
        </p:nvPicPr>
        <p:blipFill rotWithShape="1">
          <a:blip r:embed="rId3">
            <a:alphaModFix/>
          </a:blip>
          <a:srcRect/>
          <a:stretch/>
        </p:blipFill>
        <p:spPr>
          <a:xfrm>
            <a:off x="4666325" y="132350"/>
            <a:ext cx="4340401" cy="3170275"/>
          </a:xfrm>
          <a:prstGeom prst="rect">
            <a:avLst/>
          </a:prstGeom>
          <a:noFill/>
          <a:ln>
            <a:noFill/>
          </a:ln>
        </p:spPr>
      </p:pic>
      <p:pic>
        <p:nvPicPr>
          <p:cNvPr id="160" name="Google Shape;160;gd9284ef047_0_28"/>
          <p:cNvPicPr preferRelativeResize="0"/>
          <p:nvPr/>
        </p:nvPicPr>
        <p:blipFill rotWithShape="1">
          <a:blip r:embed="rId4">
            <a:alphaModFix/>
          </a:blip>
          <a:srcRect/>
          <a:stretch/>
        </p:blipFill>
        <p:spPr>
          <a:xfrm>
            <a:off x="83800" y="3302625"/>
            <a:ext cx="4572000" cy="3170275"/>
          </a:xfrm>
          <a:prstGeom prst="rect">
            <a:avLst/>
          </a:prstGeom>
          <a:noFill/>
          <a:ln>
            <a:noFill/>
          </a:ln>
        </p:spPr>
      </p:pic>
      <p:pic>
        <p:nvPicPr>
          <p:cNvPr id="161" name="Google Shape;161;gd9284ef047_0_28"/>
          <p:cNvPicPr preferRelativeResize="0"/>
          <p:nvPr/>
        </p:nvPicPr>
        <p:blipFill rotWithShape="1">
          <a:blip r:embed="rId5">
            <a:alphaModFix/>
          </a:blip>
          <a:srcRect/>
          <a:stretch/>
        </p:blipFill>
        <p:spPr>
          <a:xfrm>
            <a:off x="4655800" y="3302625"/>
            <a:ext cx="4340401" cy="3170275"/>
          </a:xfrm>
          <a:prstGeom prst="rect">
            <a:avLst/>
          </a:prstGeom>
          <a:noFill/>
          <a:ln>
            <a:noFill/>
          </a:ln>
        </p:spPr>
      </p:pic>
      <p:pic>
        <p:nvPicPr>
          <p:cNvPr id="162" name="Google Shape;162;gd9284ef047_0_28"/>
          <p:cNvPicPr preferRelativeResize="0"/>
          <p:nvPr/>
        </p:nvPicPr>
        <p:blipFill rotWithShape="1">
          <a:blip r:embed="rId6">
            <a:alphaModFix/>
          </a:blip>
          <a:srcRect/>
          <a:stretch/>
        </p:blipFill>
        <p:spPr>
          <a:xfrm>
            <a:off x="0" y="132350"/>
            <a:ext cx="4739614" cy="3170275"/>
          </a:xfrm>
          <a:prstGeom prst="rect">
            <a:avLst/>
          </a:prstGeom>
          <a:noFill/>
          <a:ln>
            <a:noFill/>
          </a:ln>
        </p:spPr>
      </p:pic>
    </p:spTree>
  </p:cSld>
  <p:clrMapOvr>
    <a:masterClrMapping/>
  </p:clrMapOvr>
</p:sld>
</file>

<file path=ppt/theme/theme1.xml><?xml version="1.0" encoding="utf-8"?>
<a:theme xmlns:a="http://schemas.openxmlformats.org/drawingml/2006/main" name="Kapitał">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906</Words>
  <Application>Microsoft Office PowerPoint</Application>
  <PresentationFormat>Diavoorstelling (4:3)</PresentationFormat>
  <Paragraphs>42</Paragraphs>
  <Slides>33</Slides>
  <Notes>33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33</vt:i4>
      </vt:variant>
    </vt:vector>
  </HeadingPairs>
  <TitlesOfParts>
    <vt:vector size="38" baseType="lpstr">
      <vt:lpstr>Libre Franklin</vt:lpstr>
      <vt:lpstr>Arial</vt:lpstr>
      <vt:lpstr>Libre Baskerville</vt:lpstr>
      <vt:lpstr>Noto Sans Symbols</vt:lpstr>
      <vt:lpstr>Kapitał</vt:lpstr>
      <vt:lpstr>Agritourism                                               in the Beskid Niski Mountains </vt:lpstr>
      <vt:lpstr>PowerPoint-presentatie</vt:lpstr>
      <vt:lpstr>PowerPoint-presentatie</vt:lpstr>
      <vt:lpstr>PowerPoint-presentatie</vt:lpstr>
      <vt:lpstr>”Skrawek Nieba” “A piece of heaven”</vt:lpstr>
      <vt:lpstr>”Skrawek Nieba”  “A piece of heaven”</vt:lpstr>
      <vt:lpstr>PowerPoint-presentatie</vt:lpstr>
      <vt:lpstr>Accommodation offer</vt:lpstr>
      <vt:lpstr>PowerPoint-presentatie</vt:lpstr>
      <vt:lpstr>PowerPoint-presentatie</vt:lpstr>
      <vt:lpstr>Agritourism Wołowiec 8</vt:lpstr>
      <vt:lpstr>About Wołowiec 8</vt:lpstr>
      <vt:lpstr>Beehives</vt:lpstr>
      <vt:lpstr>       Animal’s enclosure</vt:lpstr>
      <vt:lpstr>PowerPoint-presentatie</vt:lpstr>
      <vt:lpstr>      The fireplace</vt:lpstr>
      <vt:lpstr>Hosts of Wołowiec 8.</vt:lpstr>
      <vt:lpstr>What accommodation is offered?</vt:lpstr>
      <vt:lpstr>Inside of a house</vt:lpstr>
      <vt:lpstr>PowerPoint-presentatie</vt:lpstr>
      <vt:lpstr>The nearby area</vt:lpstr>
      <vt:lpstr>Nowica</vt:lpstr>
      <vt:lpstr>PowerPoint-presentatie</vt:lpstr>
      <vt:lpstr>Magura Ski Station</vt:lpstr>
      <vt:lpstr>PowerPoint-presentatie</vt:lpstr>
      <vt:lpstr>The Hucul Pony Stud Farm in  Regietów</vt:lpstr>
      <vt:lpstr>PowerPoint-presentatie</vt:lpstr>
      <vt:lpstr>The Klimkówka Lake</vt:lpstr>
      <vt:lpstr>PowerPoint-presentatie</vt:lpstr>
      <vt:lpstr>PowerPoint-presentatie</vt:lpstr>
      <vt:lpstr>PowerPoint-presentatie</vt:lpstr>
      <vt:lpstr>Wysowa Zdrój</vt:lpstr>
      <vt:lpstr>           Thanks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Agritourism                                               in the Beskid Niski Mountains </dc:title>
  <dc:creator>Hania</dc:creator>
  <cp:lastModifiedBy>Bogaard, N.W.M.</cp:lastModifiedBy>
  <cp:revision>1</cp:revision>
  <dcterms:created xsi:type="dcterms:W3CDTF">2021-05-07T21:22:44Z</dcterms:created>
  <dcterms:modified xsi:type="dcterms:W3CDTF">2021-06-01T06:47:44Z</dcterms:modified>
</cp:coreProperties>
</file>